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311" r:id="rId29"/>
    <p:sldId id="31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3" r:id="rId57"/>
    <p:sldId id="314" r:id="rId5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6C788E-B813-4DDA-9056-E2FE262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FE58ED-C8C5-433B-B0E5-2472CE39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2FD059-66A8-4ECB-A8DC-313A80F8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8D2873-72BA-4E9B-850B-38E597076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8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6C788E-B813-4DDA-9056-E2FE262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FE58ED-C8C5-433B-B0E5-2472CE39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2FD059-66A8-4ECB-A8DC-313A80F8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E6EC197-17D9-4545-8D9F-C177B7C98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38131A3-1FFB-481D-9A5B-F5EEA94DDC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3606" y="762819"/>
            <a:ext cx="1261388" cy="209579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5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AE39C9C-077B-40D7-9338-43B4635B4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479" y="2465697"/>
            <a:ext cx="8939308" cy="162690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ko-KR" altLang="en-US" sz="5000" spc="-150" dirty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 marL="0" lvl="0" indent="0">
              <a:buNone/>
            </a:pPr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DE16B-A95F-4D36-8425-FFC41DEEF665}"/>
              </a:ext>
            </a:extLst>
          </p:cNvPr>
          <p:cNvSpPr txBox="1"/>
          <p:nvPr userDrawn="1"/>
        </p:nvSpPr>
        <p:spPr>
          <a:xfrm>
            <a:off x="5115385" y="486096"/>
            <a:ext cx="18369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endParaRPr lang="ko-KR" altLang="en-US" sz="150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125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DDF27-7CB1-4C4D-9D0B-8BF0E898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8128A1-CAF2-4139-BB72-5229212C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1FD67D-383A-4B76-A9A2-49C1B400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1B388B8-EF09-407B-A5BB-1FC6E682D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DBF48F1-021A-4C30-A966-59D845AE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89" y="329613"/>
            <a:ext cx="10392047" cy="6558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2793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C0A4665-798F-4B08-B894-2BAEC508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EEC7353-B39F-4FEA-9DEC-0A96F979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0EAC18-9544-4FCF-B92D-2E4368E6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2A59043-3A80-494B-BA43-9D2739A7B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39ECEEF-2982-499F-BF68-1EC5F9B3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77E1A9-B972-47E1-A97A-2DD49FCA7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0B9593-55D2-460C-A919-39C54A09D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F0747F-FDE7-4F4B-8288-A621BFA1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8962C7-A586-4ECA-830C-D134B5AA9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9817" y="6336484"/>
            <a:ext cx="433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74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94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48B6F15-73DE-4F8B-85FD-26959638F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0EB8BB11-19AC-4C63-BE67-18F9D533DF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의문부사</a:t>
            </a:r>
          </a:p>
        </p:txBody>
      </p:sp>
    </p:spTree>
    <p:extLst>
      <p:ext uri="{BB962C8B-B14F-4D97-AF65-F5344CB8AC3E}">
        <p14:creationId xmlns:p14="http://schemas.microsoft.com/office/powerpoint/2010/main" val="86478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1072D4C-7427-42D6-8D89-ACA5C26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의문부사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C67DDD3-DEF0-41F0-A96B-D58CF8B9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61620"/>
            <a:ext cx="7920000" cy="5675597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B494B690-50BC-4B8F-851E-CE8E70C5CD29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4267817-78AC-4204-8B5D-6762CA2F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8D8C1C-AABB-494A-ADD7-A839EFF6CEDA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0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1072D4C-7427-42D6-8D89-ACA5C26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의문부사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745385D-3632-4CF1-B6F5-D1EA751BA161}"/>
              </a:ext>
            </a:extLst>
          </p:cNvPr>
          <p:cNvGrpSpPr/>
          <p:nvPr/>
        </p:nvGrpSpPr>
        <p:grpSpPr>
          <a:xfrm>
            <a:off x="2824187" y="985420"/>
            <a:ext cx="6260546" cy="5698913"/>
            <a:chOff x="2841121" y="985420"/>
            <a:chExt cx="6260546" cy="5698913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4DDB1A97-C2E4-49A1-8F2D-DF2DC15E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1121" y="985420"/>
              <a:ext cx="6260546" cy="5698913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DE41C5A-9710-487D-8388-263C401F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1121" y="5968841"/>
              <a:ext cx="4304746" cy="71549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0B7075-D02A-40E5-B746-486B2C59D03C}"/>
              </a:ext>
            </a:extLst>
          </p:cNvPr>
          <p:cNvSpPr txBox="1"/>
          <p:nvPr/>
        </p:nvSpPr>
        <p:spPr>
          <a:xfrm>
            <a:off x="10339980" y="488239"/>
            <a:ext cx="10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26P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8146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1072D4C-7427-42D6-8D89-ACA5C26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C53AAA0-F9AF-4A23-86C3-4E5A8A6FC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60" y="1146576"/>
            <a:ext cx="4185507" cy="1638546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27D5659-6E5B-44E8-BD36-CD0AE28F69DF}"/>
              </a:ext>
            </a:extLst>
          </p:cNvPr>
          <p:cNvGrpSpPr/>
          <p:nvPr/>
        </p:nvGrpSpPr>
        <p:grpSpPr>
          <a:xfrm>
            <a:off x="420360" y="2879127"/>
            <a:ext cx="4050040" cy="3815496"/>
            <a:chOff x="420360" y="2879127"/>
            <a:chExt cx="4050040" cy="3815496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3A1F49F-0FA9-401B-B23E-C888C7A0C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360" y="2879127"/>
              <a:ext cx="4050040" cy="889454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1E62E44-6869-4EDF-9CDB-9E2ED04BC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241" y="3802448"/>
              <a:ext cx="3529292" cy="2892175"/>
            </a:xfrm>
            <a:prstGeom prst="rect">
              <a:avLst/>
            </a:prstGeom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44795606-C8F4-4BAD-A838-494B2442E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760" y="1146576"/>
            <a:ext cx="4558040" cy="389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5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1072D4C-7427-42D6-8D89-ACA5C26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의문부사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0C5F9D7-9CB5-4B2C-AC02-058E56FB7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075" y="985420"/>
            <a:ext cx="6673849" cy="54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1072D4C-7427-42D6-8D89-ACA5C26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의문부사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8147175-242B-4E3F-B075-E370DF1FFE02}"/>
              </a:ext>
            </a:extLst>
          </p:cNvPr>
          <p:cNvGrpSpPr/>
          <p:nvPr/>
        </p:nvGrpSpPr>
        <p:grpSpPr>
          <a:xfrm>
            <a:off x="3577094" y="1357954"/>
            <a:ext cx="5338303" cy="4670314"/>
            <a:chOff x="3864963" y="1070086"/>
            <a:chExt cx="5226298" cy="4522317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A6DC7CC0-3B8C-40C1-8329-C23B428BE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4963" y="1070086"/>
              <a:ext cx="5226298" cy="3273313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F82040A-2306-42BF-B365-71B5F76F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4660" y="4334928"/>
              <a:ext cx="4525006" cy="125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89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1072D4C-7427-42D6-8D89-ACA5C26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의문부사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A4379A4-8473-4046-A836-CD0308C8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319" y="960019"/>
            <a:ext cx="5831899" cy="35442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2EA065E-9760-47F3-9D50-8820CA35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188" y="4573917"/>
            <a:ext cx="4549412" cy="22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6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1749757D-47CA-4397-80D6-6DFE9ED91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D8C3E899-6640-43DC-BA95-482B2A378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문장의 자리규칙</a:t>
            </a:r>
          </a:p>
        </p:txBody>
      </p:sp>
    </p:spTree>
    <p:extLst>
      <p:ext uri="{BB962C8B-B14F-4D97-AF65-F5344CB8AC3E}">
        <p14:creationId xmlns:p14="http://schemas.microsoft.com/office/powerpoint/2010/main" val="378475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379A2E-2A3A-41B8-A192-23B22592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문장의 자리규칙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C7F9149-AA8E-4AEA-A5C3-C6C418C27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73900"/>
            <a:ext cx="7920000" cy="5680611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2160E87F-2D44-4811-A590-C54508B46898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FA1CC6E-E44A-41AE-8D42-583CBB60C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DAD319-2969-4418-80EE-A062D5BDB06C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451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379A2E-2A3A-41B8-A192-23B22592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문장의 자리규칙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349964-1CAA-4BD2-9E18-506DAFBB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4" y="985420"/>
            <a:ext cx="6357094" cy="577098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A1C2F28-46FF-4A52-9683-9183B229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391" y="1254480"/>
            <a:ext cx="4632311" cy="2174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0699C-DE7D-4C37-A80B-F3539BD802CE}"/>
              </a:ext>
            </a:extLst>
          </p:cNvPr>
          <p:cNvSpPr txBox="1"/>
          <p:nvPr/>
        </p:nvSpPr>
        <p:spPr>
          <a:xfrm>
            <a:off x="10339980" y="488239"/>
            <a:ext cx="10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42P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4305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E9A85B-B084-4F76-AF65-E6ACB7E3D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B921258-2D9A-4356-B7D6-DEB4C2A4E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3347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379A2E-2A3A-41B8-A192-23B22592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문장의 자리규칙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1786F3-9CB6-4FC6-B014-222317A1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4" y="1315620"/>
            <a:ext cx="5282063" cy="248888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ECED286-971A-4D61-87B9-4C235561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4" y="3936304"/>
            <a:ext cx="3076308" cy="181186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2055D52-83F1-4770-A06D-A0AA24B7C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73" y="1315621"/>
            <a:ext cx="5719160" cy="21150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278EB2-9A9A-48A0-AED8-7786FFFC5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73" y="3936304"/>
            <a:ext cx="3082892" cy="25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379A2E-2A3A-41B8-A192-23B22592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문장의 자리규칙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1B34740-9ED1-4B23-91BC-61646C70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5" y="1047430"/>
            <a:ext cx="5339768" cy="225456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0F5983D-0ACD-41FC-BAF8-24317BE08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16" y="3676672"/>
            <a:ext cx="3699817" cy="19228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50B035-CEDF-4A8D-93A2-7311FBFB3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120056"/>
            <a:ext cx="5523618" cy="210931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F4A99DE-0780-4505-AF57-1BF7155DC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670" y="3676672"/>
            <a:ext cx="3492401" cy="183512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91E3C6D-2B50-4AE3-B223-3B5A38C99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265" y="3676672"/>
            <a:ext cx="3097420" cy="26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57909D2B-A88D-4EB1-A6D1-C70120A40C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F185FC8E-BBE7-4273-8924-143B3FC238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 err="1"/>
              <a:t>부가의문문</a:t>
            </a:r>
            <a:r>
              <a:rPr lang="en-US" altLang="ko-KR" dirty="0"/>
              <a:t>, </a:t>
            </a:r>
            <a:r>
              <a:rPr lang="ko-KR" altLang="en-US" dirty="0" err="1"/>
              <a:t>부정의문문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1102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CE89440-7AB1-42C7-BB64-2595DE6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부가의문문</a:t>
            </a:r>
            <a:r>
              <a:rPr lang="en-US" altLang="ko-KR" dirty="0"/>
              <a:t>, </a:t>
            </a:r>
            <a:r>
              <a:rPr lang="ko-KR" altLang="en-US" dirty="0" err="1"/>
              <a:t>부정의문문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F84AA1C-6692-4FB3-BAB5-54994B5BD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985420"/>
            <a:ext cx="7920000" cy="57286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B322AB17-3682-4F97-A76D-C4F74A399037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A068A1E-6922-4B9B-9DE2-01F33354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E98096-E2EF-4524-82C7-8F34061294F3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921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CE89440-7AB1-42C7-BB64-2595DE6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부가의문문</a:t>
            </a:r>
            <a:r>
              <a:rPr lang="en-US" altLang="ko-KR" dirty="0"/>
              <a:t>, </a:t>
            </a:r>
            <a:r>
              <a:rPr lang="ko-KR" altLang="en-US" dirty="0" err="1"/>
              <a:t>부정의문문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7726903-D981-4949-8881-A4B80864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0" y="1147984"/>
            <a:ext cx="5057766" cy="158395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28E3BFF-C922-4907-8FB0-92559FED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40" y="3460146"/>
            <a:ext cx="5211727" cy="237265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933CDC1-CA76-4945-B8F4-9E6ACD1D7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47984"/>
            <a:ext cx="4871641" cy="190001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A1423F2-35C1-4B8A-B7D3-C726E20A6295}"/>
              </a:ext>
            </a:extLst>
          </p:cNvPr>
          <p:cNvGrpSpPr/>
          <p:nvPr/>
        </p:nvGrpSpPr>
        <p:grpSpPr>
          <a:xfrm>
            <a:off x="6096000" y="3553279"/>
            <a:ext cx="4546600" cy="1649436"/>
            <a:chOff x="6096000" y="3285529"/>
            <a:chExt cx="4546600" cy="164943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924F5DF-902C-49F4-B844-FDA0E2A4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285529"/>
              <a:ext cx="3564467" cy="77455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F1311AF-C040-4DA0-A033-3C55F15F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4763" y="4127819"/>
              <a:ext cx="4317837" cy="80714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082C5C-BBCE-488A-A852-C75C81D08CFB}"/>
              </a:ext>
            </a:extLst>
          </p:cNvPr>
          <p:cNvSpPr txBox="1"/>
          <p:nvPr/>
        </p:nvSpPr>
        <p:spPr>
          <a:xfrm>
            <a:off x="10339980" y="488239"/>
            <a:ext cx="10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56P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9254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CE89440-7AB1-42C7-BB64-2595DE6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부가의문문</a:t>
            </a:r>
            <a:r>
              <a:rPr lang="en-US" altLang="ko-KR" dirty="0"/>
              <a:t>, </a:t>
            </a:r>
            <a:r>
              <a:rPr lang="ko-KR" altLang="en-US" dirty="0" err="1"/>
              <a:t>부정의문문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A039ACA-967F-4338-A378-B3577335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5" y="1213582"/>
            <a:ext cx="6764318" cy="486922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FB84BCE7-33A8-4069-BE47-0461D9F1CD4A}"/>
              </a:ext>
            </a:extLst>
          </p:cNvPr>
          <p:cNvGrpSpPr/>
          <p:nvPr/>
        </p:nvGrpSpPr>
        <p:grpSpPr>
          <a:xfrm>
            <a:off x="7056107" y="1673592"/>
            <a:ext cx="4504382" cy="3510815"/>
            <a:chOff x="6996840" y="1315183"/>
            <a:chExt cx="4504382" cy="351081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5AD1A83-FA8F-4176-86CC-9C46C62C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6840" y="1315183"/>
              <a:ext cx="3671160" cy="1809727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975D215-5D7A-4E95-81A1-ACA010B5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2215" y="3219312"/>
              <a:ext cx="4379007" cy="1606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792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CE89440-7AB1-42C7-BB64-2595DE6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부가의문문</a:t>
            </a:r>
            <a:r>
              <a:rPr lang="en-US" altLang="ko-KR" dirty="0"/>
              <a:t>, </a:t>
            </a:r>
            <a:r>
              <a:rPr lang="ko-KR" altLang="en-US" dirty="0" err="1"/>
              <a:t>부정의문문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FCC4FC2-7F43-4BF6-AE62-2375323F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94" y="1079936"/>
            <a:ext cx="6421412" cy="55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CE89440-7AB1-42C7-BB64-2595DE6E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부가의문문</a:t>
            </a:r>
            <a:r>
              <a:rPr lang="en-US" altLang="ko-KR" dirty="0"/>
              <a:t>, </a:t>
            </a:r>
            <a:r>
              <a:rPr lang="ko-KR" altLang="en-US" dirty="0" err="1"/>
              <a:t>부정의문문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17EB5BB-8B4C-4C3E-A676-FCF5A2473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1" y="1207398"/>
            <a:ext cx="6512205" cy="49478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1032274-B764-4C49-91E2-021B1A2D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300" y="1801732"/>
            <a:ext cx="4754796" cy="32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53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3BA1F7-DEF0-425C-88B4-FD0835A6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1~4 Wrap-Up Test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ECF5C4-AD30-416A-A5C8-FE9D16BD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3" y="1156991"/>
            <a:ext cx="5735790" cy="286467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8AD0E72-812C-4362-8B54-CDC24ADB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29" y="1156991"/>
            <a:ext cx="5449351" cy="227692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EEA4F0D-4C6B-4FBE-854B-B3D48DE1E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829" y="3946660"/>
            <a:ext cx="5095205" cy="21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79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3BA1F7-DEF0-425C-88B4-FD0835A6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1~4 Grammar Note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F497DF1-E0DB-4683-BEA5-F5D0BCFC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51" y="1165061"/>
            <a:ext cx="6475314" cy="17898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6B656E9-4EBF-406C-AEE0-0CDD82AD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51" y="3361267"/>
            <a:ext cx="5757334" cy="203509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7120FF7-2DFB-4BA4-AA76-163B7465C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420" y="3361267"/>
            <a:ext cx="5667716" cy="26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4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CAC9E6-D4C8-4B43-A42C-EE6047CD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715" y="1058439"/>
            <a:ext cx="7920000" cy="567974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91AE77EE-86AE-494B-9720-B9F4AE543425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09CD683F-5240-4050-AB26-698ABA776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F3687E-3670-4467-90D2-1F342BA66B66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996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965302BA-4F9E-4BE3-AAC9-E4DE751035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F1FD7C50-0A5F-4922-A691-4C4124BC7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To </a:t>
            </a:r>
            <a:r>
              <a:rPr lang="ko-KR" altLang="en-US" dirty="0"/>
              <a:t>부정사</a:t>
            </a:r>
          </a:p>
        </p:txBody>
      </p:sp>
    </p:spTree>
    <p:extLst>
      <p:ext uri="{BB962C8B-B14F-4D97-AF65-F5344CB8AC3E}">
        <p14:creationId xmlns:p14="http://schemas.microsoft.com/office/powerpoint/2010/main" val="1590935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43F9C8C-8A0D-45BD-8FAB-5B7140D6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 </a:t>
            </a:r>
            <a:r>
              <a:rPr lang="ko-KR" altLang="en-US" dirty="0"/>
              <a:t>부정사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8764DF-D9D9-4028-8226-64E2EF091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29962"/>
            <a:ext cx="7920000" cy="572594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DF72406F-207C-48BF-A74E-DE8B043A345D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224EEEC-6366-4E3F-B5E3-19C9283A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71F439-ADB0-4D45-B657-03B369793278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242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43F9C8C-8A0D-45BD-8FAB-5B7140D6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 </a:t>
            </a:r>
            <a:r>
              <a:rPr lang="ko-KR" altLang="en-US" dirty="0"/>
              <a:t>부정사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39042F-726E-4674-B764-972ABF00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8" y="1060853"/>
            <a:ext cx="5538815" cy="274913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304D35-3DB6-43D5-ABC6-8F8740DE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7" y="3809987"/>
            <a:ext cx="4997375" cy="3007608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EE3DF89-6094-4FB2-A9CD-EBA39C7EB64E}"/>
              </a:ext>
            </a:extLst>
          </p:cNvPr>
          <p:cNvGrpSpPr/>
          <p:nvPr/>
        </p:nvGrpSpPr>
        <p:grpSpPr>
          <a:xfrm>
            <a:off x="6096000" y="1257569"/>
            <a:ext cx="4665797" cy="5391400"/>
            <a:chOff x="6197922" y="1204135"/>
            <a:chExt cx="4665797" cy="539140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918D364D-77D0-465E-9227-3DFECF94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4857" y="1204135"/>
              <a:ext cx="2971476" cy="76862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F1336CB-A44A-4349-B953-5C28776DC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7922" y="2128160"/>
              <a:ext cx="4665797" cy="2418437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5B56D62-027E-4D5C-946D-7F900C26F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4857" y="4769740"/>
              <a:ext cx="4394555" cy="182579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27BD58-495E-4000-ABAB-2CF702191A51}"/>
              </a:ext>
            </a:extLst>
          </p:cNvPr>
          <p:cNvSpPr txBox="1"/>
          <p:nvPr/>
        </p:nvSpPr>
        <p:spPr>
          <a:xfrm>
            <a:off x="10339980" y="488239"/>
            <a:ext cx="10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74P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46583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43F9C8C-8A0D-45BD-8FAB-5B7140D6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 </a:t>
            </a:r>
            <a:r>
              <a:rPr lang="ko-KR" altLang="en-US" dirty="0"/>
              <a:t>부정사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46059C4-86DA-419C-9AF4-930E1404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6" y="1017744"/>
            <a:ext cx="5534457" cy="201794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BCB87DD-8DFA-4E11-952F-1FC3C222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40" y="1017744"/>
            <a:ext cx="5279260" cy="236879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51BDE72-108F-4A7F-81E9-E3E9A7E7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6" y="3207730"/>
            <a:ext cx="4353533" cy="3386081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7F740C2A-8D28-496C-94C2-2B242C0CBE2A}"/>
              </a:ext>
            </a:extLst>
          </p:cNvPr>
          <p:cNvGrpSpPr/>
          <p:nvPr/>
        </p:nvGrpSpPr>
        <p:grpSpPr>
          <a:xfrm>
            <a:off x="5972940" y="3577320"/>
            <a:ext cx="4246328" cy="2850100"/>
            <a:chOff x="5820540" y="3489175"/>
            <a:chExt cx="4246328" cy="28501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7266D19-4E2A-440D-BA96-E1B27F385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0540" y="3489175"/>
              <a:ext cx="3924593" cy="82623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5DEC0F2-BFE4-44F1-ACC0-F2CD82310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2034" y="4418041"/>
              <a:ext cx="4064834" cy="1921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190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43F9C8C-8A0D-45BD-8FAB-5B7140D6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 </a:t>
            </a:r>
            <a:r>
              <a:rPr lang="ko-KR" altLang="en-US" dirty="0"/>
              <a:t>부정사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D72A774-10BF-41DB-8F03-FB29AC85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687" y="1087024"/>
            <a:ext cx="6150625" cy="54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49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ABB60C3-CC45-4BE3-B769-C4729D3BF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666F9C1B-CF46-477B-9E8C-D32F139DC3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동명사</a:t>
            </a:r>
          </a:p>
        </p:txBody>
      </p:sp>
    </p:spTree>
    <p:extLst>
      <p:ext uri="{BB962C8B-B14F-4D97-AF65-F5344CB8AC3E}">
        <p14:creationId xmlns:p14="http://schemas.microsoft.com/office/powerpoint/2010/main" val="979773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7C0524-016E-4437-89C1-6F5C03F9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동명사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256F269-F6C0-470D-BBD7-D6CF6197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48938"/>
            <a:ext cx="7920000" cy="5721058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54764B5C-BBD5-428B-8F62-FCE9D8209031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313C36C-E0CD-447E-9F4E-EE9FDE1A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6C5458-4703-4752-8BDC-5544713832AC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015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7C0524-016E-4437-89C1-6F5C03F9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동명사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084515B-BC66-4812-8370-25B2F2D2D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56" y="1103953"/>
            <a:ext cx="5423555" cy="244357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3D2F3E-9F56-4E15-9FD1-C91C19DF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91" y="2924193"/>
            <a:ext cx="5565410" cy="3787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3238D-3B81-441F-9BD8-2AF7C2035656}"/>
              </a:ext>
            </a:extLst>
          </p:cNvPr>
          <p:cNvSpPr txBox="1"/>
          <p:nvPr/>
        </p:nvSpPr>
        <p:spPr>
          <a:xfrm>
            <a:off x="10339980" y="488239"/>
            <a:ext cx="10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90P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47603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7C0524-016E-4437-89C1-6F5C03F9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동명사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ED63A7F-56F9-4EF8-B1B1-D89D656D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0" y="1303380"/>
            <a:ext cx="3644732" cy="82560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788AD3-E528-444A-BDB8-4D9C3399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2" y="1303380"/>
            <a:ext cx="3909003" cy="32437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F340067-3057-4A70-A7F9-6F9C01301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67" y="1303380"/>
            <a:ext cx="4132203" cy="22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24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7C0524-016E-4437-89C1-6F5C03F9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동명사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1647267-0EAF-41B7-A7E3-772C689F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36" y="1078552"/>
            <a:ext cx="5643249" cy="42808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90CDEAB-27B5-4904-AD14-CD14E402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535" y="1182795"/>
            <a:ext cx="4034198" cy="333038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BB82194-5CD7-4751-B7BA-23882A8A4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535" y="4921167"/>
            <a:ext cx="4322065" cy="9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360794C-07DF-4A83-980F-498067783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0" y="1047354"/>
            <a:ext cx="8487960" cy="5677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CB63CE-EA69-43FC-B2C8-D919FE568A01}"/>
              </a:ext>
            </a:extLst>
          </p:cNvPr>
          <p:cNvSpPr txBox="1"/>
          <p:nvPr/>
        </p:nvSpPr>
        <p:spPr>
          <a:xfrm>
            <a:off x="10339980" y="488239"/>
            <a:ext cx="10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10P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21410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7C0524-016E-4437-89C1-6F5C03F9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동명사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9FB8E56-DEF4-4672-9645-D03A0F558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2" y="985420"/>
            <a:ext cx="6127231" cy="356287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41F42DF-BE4A-4452-B888-F32A62074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79" y="1177298"/>
            <a:ext cx="4009164" cy="138810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4CC810-1AEC-4ADA-8EA8-9A6401C86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79" y="4070719"/>
            <a:ext cx="5159446" cy="15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06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C11FB5C-61BC-4377-AFBE-CBF99F844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5253A586-E50A-48F3-A95D-FC34E9D20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문장의 형식</a:t>
            </a:r>
          </a:p>
        </p:txBody>
      </p:sp>
    </p:spTree>
    <p:extLst>
      <p:ext uri="{BB962C8B-B14F-4D97-AF65-F5344CB8AC3E}">
        <p14:creationId xmlns:p14="http://schemas.microsoft.com/office/powerpoint/2010/main" val="3303496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D11D7B52-D28D-4C3D-A270-42D0CD34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문장의 형식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6583529-9FA7-49A3-8088-2DFCD8F1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36222"/>
            <a:ext cx="7920000" cy="5753063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37C9F87C-6E8D-4DD6-A14C-475E5AD48AE9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F18411AB-A510-4D0D-A5D8-2F211509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E466C4-1957-4F58-90A0-DDBEDAAAC68A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316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672687-903F-47F3-875C-44B0B10F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문자의 형식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7AC5326-4002-42D8-8536-E1AFEB4B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973" y="985420"/>
            <a:ext cx="6008054" cy="302761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E3B2D1A-D7FD-4B69-813E-2BDBF87F9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973" y="4279770"/>
            <a:ext cx="4089185" cy="2248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E7AE3-3C00-4CD1-B46F-D97C25F32977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106P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44645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672687-903F-47F3-875C-44B0B10F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문자의 형식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F3DFD31-D04F-4AEF-9461-62E7E30F3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49" y="985420"/>
            <a:ext cx="6410302" cy="245966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AAAE458-77E2-4855-BF58-1CAD9EE5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49" y="3810192"/>
            <a:ext cx="4404137" cy="24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51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672687-903F-47F3-875C-44B0B10F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문자의 형식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AF6097A-7974-4EE9-99BB-ADD79EFD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71" y="1070090"/>
            <a:ext cx="6941058" cy="5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53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672687-903F-47F3-875C-44B0B10F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문자의 형식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706498F-E10D-407C-8EC9-126EDEABD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3" y="1175102"/>
            <a:ext cx="5165167" cy="183390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0661697-B841-49AC-83D2-14E5B2E03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4" y="3429000"/>
            <a:ext cx="3610783" cy="27963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A802DB1-5F1C-4A54-AF96-A9A88720A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428" y="3429000"/>
            <a:ext cx="4414674" cy="208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4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672687-903F-47F3-875C-44B0B10F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문자의 형식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FFDABD1-09F1-4608-849A-E8D5BFD44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2" y="1224007"/>
            <a:ext cx="6386590" cy="440998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8468B46-6988-4099-95E7-A43F20474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75" y="1491280"/>
            <a:ext cx="4110267" cy="3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97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71A9E36-F07C-417B-BAA5-BB1AEBA14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91C902A3-5ED9-4933-A8B3-853200476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</p:spTree>
    <p:extLst>
      <p:ext uri="{BB962C8B-B14F-4D97-AF65-F5344CB8AC3E}">
        <p14:creationId xmlns:p14="http://schemas.microsoft.com/office/powerpoint/2010/main" val="3987707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BAF8DFD-F6C3-4821-A645-E74F89E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BDB9929-8509-4769-A2D6-70F3DC59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056283"/>
            <a:ext cx="7920000" cy="571318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9D7BD7AC-D0FD-4647-901A-DA1E09AD34D1}"/>
              </a:ext>
            </a:extLst>
          </p:cNvPr>
          <p:cNvGrpSpPr/>
          <p:nvPr/>
        </p:nvGrpSpPr>
        <p:grpSpPr>
          <a:xfrm>
            <a:off x="91570" y="1133379"/>
            <a:ext cx="1537807" cy="1110920"/>
            <a:chOff x="91570" y="1133379"/>
            <a:chExt cx="1537807" cy="111092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C5CE1F3-1ECD-40E0-A3DC-DCDE0E921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999" y="1133379"/>
              <a:ext cx="704948" cy="6954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271932-AD5E-4D15-8748-55B66567DFFA}"/>
                </a:ext>
              </a:extLst>
            </p:cNvPr>
            <p:cNvSpPr txBox="1"/>
            <p:nvPr/>
          </p:nvSpPr>
          <p:spPr>
            <a:xfrm>
              <a:off x="91570" y="1828801"/>
              <a:ext cx="153780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dirty="0"/>
                <a:t>QR</a:t>
              </a:r>
              <a:r>
                <a:rPr lang="ko-KR" altLang="en-US" sz="1050" b="1" dirty="0"/>
                <a:t>코드</a:t>
              </a:r>
              <a:endParaRPr lang="en-US" altLang="ko-KR" sz="1050" b="1" dirty="0"/>
            </a:p>
            <a:p>
              <a:pPr algn="ctr"/>
              <a:r>
                <a:rPr lang="en-US" altLang="ko-KR" sz="1050" b="1" dirty="0"/>
                <a:t>1</a:t>
              </a:r>
              <a:r>
                <a:rPr lang="ko-KR" altLang="en-US" sz="1050" b="1" dirty="0"/>
                <a:t>번 듣기 </a:t>
              </a:r>
              <a:r>
                <a:rPr lang="en-US" altLang="ko-KR" sz="1050" b="1" dirty="0"/>
                <a:t>&amp; 3</a:t>
              </a:r>
              <a:r>
                <a:rPr lang="ko-KR" altLang="en-US" sz="1050" b="1" dirty="0"/>
                <a:t>번 듣기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52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7DFA78F-70A0-43A1-A924-A99A78569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57" y="1307958"/>
            <a:ext cx="7954485" cy="52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3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BAF8DFD-F6C3-4821-A645-E74F89E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13DBA49-84CF-4BB6-AB59-29903FEA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31" y="985420"/>
            <a:ext cx="6757938" cy="5709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4C1EFB-9C6D-4416-9592-47E87C0B2AB1}"/>
              </a:ext>
            </a:extLst>
          </p:cNvPr>
          <p:cNvSpPr txBox="1"/>
          <p:nvPr/>
        </p:nvSpPr>
        <p:spPr>
          <a:xfrm>
            <a:off x="10339980" y="488239"/>
            <a:ext cx="120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교재 </a:t>
            </a:r>
            <a:r>
              <a:rPr lang="en-US" altLang="ko-KR" sz="1600" b="1" dirty="0"/>
              <a:t>120P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30711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BAF8DFD-F6C3-4821-A645-E74F89E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1D23361-5B0E-4537-9464-A60A1FEC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6" y="1087020"/>
            <a:ext cx="6222114" cy="273144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104A7DE-B9ED-43B4-AA32-1A56A8643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374" y="1264284"/>
            <a:ext cx="4778762" cy="37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BAF8DFD-F6C3-4821-A645-E74F89E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0F0BC9D-76F4-47D6-B85A-460C2B996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720" y="985420"/>
            <a:ext cx="5931900" cy="36204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D520FC2-9F06-408C-8D3A-01C7F68F2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581" y="4752988"/>
            <a:ext cx="4123619" cy="18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BAF8DFD-F6C3-4821-A645-E74F89E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573A3F-1C36-4D89-951A-ACAC037A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384" y="985420"/>
            <a:ext cx="6341231" cy="56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3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BAF8DFD-F6C3-4821-A645-E74F89E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현재분사</a:t>
            </a:r>
            <a:r>
              <a:rPr lang="en-US" altLang="ko-KR" dirty="0"/>
              <a:t>, </a:t>
            </a:r>
            <a:r>
              <a:rPr lang="ko-KR" altLang="en-US" dirty="0"/>
              <a:t>과거분사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D5D3051-67E2-4AEB-BFD8-D39C1D105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0" y="1175467"/>
            <a:ext cx="5738263" cy="4090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8B8DA3-001D-4D5F-B838-5686136E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817" y="1452854"/>
            <a:ext cx="5636438" cy="29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57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3BA1F7-DEF0-425C-88B4-FD0835A6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5~8 Wrap-Up Test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392D470-1917-46C0-8DC5-046723416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9" y="1699298"/>
            <a:ext cx="5336290" cy="399877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076625F-931C-480D-BE5B-605B6004F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48" y="1699298"/>
            <a:ext cx="5608621" cy="38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1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3BA1F7-DEF0-425C-88B4-FD0835A6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5~8 Grammar Note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0878333-B9E2-450B-9552-050213E2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9" y="1076649"/>
            <a:ext cx="5966291" cy="206448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DC26698-BE40-4986-84D5-5F7705D3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231" y="1076649"/>
            <a:ext cx="5548905" cy="23655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0AC9B19-B4BE-4D9B-AF3B-542F6456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9" y="4413543"/>
            <a:ext cx="6024752" cy="150111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D30BB15-2A05-4FE4-8434-E1632BB94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570" y="4413544"/>
            <a:ext cx="5973951" cy="11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40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5451D9-3F23-414C-9A0A-3F9072E1CB19}"/>
              </a:ext>
            </a:extLst>
          </p:cNvPr>
          <p:cNvSpPr txBox="1"/>
          <p:nvPr/>
        </p:nvSpPr>
        <p:spPr>
          <a:xfrm>
            <a:off x="2734733" y="3706689"/>
            <a:ext cx="67225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/>
              <a:t>E.O.D</a:t>
            </a:r>
            <a:endParaRPr lang="ko-KR" altLang="en-US" sz="115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1816373-F447-4194-9AF3-7EE1E54B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330" y="1394974"/>
            <a:ext cx="3114000" cy="16538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5D76CC7-CBBA-4D47-A799-E3765494D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411" y="1645089"/>
            <a:ext cx="1602000" cy="14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4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872DC8E-7140-4CDE-A2C8-EA477CB7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11" y="985420"/>
            <a:ext cx="6119622" cy="30808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7AAB16C-7E42-4B84-8880-66C596E48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11" y="4085005"/>
            <a:ext cx="6390556" cy="27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83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84154B6-D9A8-41FA-B919-5EE088F9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83" y="1340711"/>
            <a:ext cx="3865740" cy="241002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559E003-8601-475E-9A72-BB80C3C7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83" y="4404223"/>
            <a:ext cx="5034540" cy="15986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0833C7E-5695-41A8-BB03-87D610CD9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939" y="1340711"/>
            <a:ext cx="5968278" cy="19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A12DE46-7ED6-4CB9-BD3B-2561DC1C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492" y="943087"/>
            <a:ext cx="5379016" cy="356964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B86DE00-0726-4AAD-AD21-BBC93E43C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91" y="4555067"/>
            <a:ext cx="5379015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3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CF2465B-934D-4E4E-8CEE-157E71A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의문대명사</a:t>
            </a:r>
            <a:r>
              <a:rPr lang="en-US" altLang="ko-KR" dirty="0"/>
              <a:t>, </a:t>
            </a:r>
            <a:r>
              <a:rPr lang="ko-KR" altLang="en-US" dirty="0"/>
              <a:t>의문형용사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369024C-73D1-4CC3-B5D7-9970DF71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189" y="1123878"/>
            <a:ext cx="4703621" cy="551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8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227</Words>
  <Application>Microsoft Office PowerPoint</Application>
  <PresentationFormat>와이드스크린</PresentationFormat>
  <Paragraphs>88</Paragraphs>
  <Slides>57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1" baseType="lpstr">
      <vt:lpstr>나눔고딕 ExtraBold</vt:lpstr>
      <vt:lpstr>맑은 고딕</vt:lpstr>
      <vt:lpstr>Arial</vt:lpstr>
      <vt:lpstr>Office 테마</vt:lpstr>
      <vt:lpstr>PowerPoint 프레젠테이션</vt:lpstr>
      <vt:lpstr>1</vt:lpstr>
      <vt:lpstr>의문대명사, 의문형용사</vt:lpstr>
      <vt:lpstr>의문대명사, 의문형용사</vt:lpstr>
      <vt:lpstr>의문대명사, 의문형용사</vt:lpstr>
      <vt:lpstr>의문대명사, 의문형용사</vt:lpstr>
      <vt:lpstr>의문대명사, 의문형용사</vt:lpstr>
      <vt:lpstr>의문대명사, 의문형용사</vt:lpstr>
      <vt:lpstr>의문대명사, 의문형용사</vt:lpstr>
      <vt:lpstr>2</vt:lpstr>
      <vt:lpstr>의문부사</vt:lpstr>
      <vt:lpstr>의문부사</vt:lpstr>
      <vt:lpstr>의문부사</vt:lpstr>
      <vt:lpstr>의문부사</vt:lpstr>
      <vt:lpstr>의문부사</vt:lpstr>
      <vt:lpstr>의문부사</vt:lpstr>
      <vt:lpstr>3</vt:lpstr>
      <vt:lpstr>문장의 자리규칙</vt:lpstr>
      <vt:lpstr>문장의 자리규칙</vt:lpstr>
      <vt:lpstr>문장의 자리규칙</vt:lpstr>
      <vt:lpstr>문장의 자리규칙</vt:lpstr>
      <vt:lpstr>4</vt:lpstr>
      <vt:lpstr>부가의문문, 부정의문문</vt:lpstr>
      <vt:lpstr>부가의문문, 부정의문문</vt:lpstr>
      <vt:lpstr>부가의문문, 부정의문문</vt:lpstr>
      <vt:lpstr>부가의문문, 부정의문문</vt:lpstr>
      <vt:lpstr>부가의문문, 부정의문문</vt:lpstr>
      <vt:lpstr>Unit 1~4 Wrap-Up Test</vt:lpstr>
      <vt:lpstr>Unit 1~4 Grammar Note</vt:lpstr>
      <vt:lpstr>5</vt:lpstr>
      <vt:lpstr>To 부정사</vt:lpstr>
      <vt:lpstr>To 부정사</vt:lpstr>
      <vt:lpstr>To 부정사</vt:lpstr>
      <vt:lpstr>To 부정사</vt:lpstr>
      <vt:lpstr>6</vt:lpstr>
      <vt:lpstr>동명사</vt:lpstr>
      <vt:lpstr>동명사</vt:lpstr>
      <vt:lpstr>동명사</vt:lpstr>
      <vt:lpstr>동명사</vt:lpstr>
      <vt:lpstr>동명사</vt:lpstr>
      <vt:lpstr>7</vt:lpstr>
      <vt:lpstr>문장의 형식</vt:lpstr>
      <vt:lpstr>문자의 형식</vt:lpstr>
      <vt:lpstr>문자의 형식</vt:lpstr>
      <vt:lpstr>문자의 형식</vt:lpstr>
      <vt:lpstr>문자의 형식</vt:lpstr>
      <vt:lpstr>문자의 형식</vt:lpstr>
      <vt:lpstr>8</vt:lpstr>
      <vt:lpstr>현재분사, 과거분사</vt:lpstr>
      <vt:lpstr>현재분사, 과거분사</vt:lpstr>
      <vt:lpstr>현재분사, 과거분사</vt:lpstr>
      <vt:lpstr>현재분사, 과거분사</vt:lpstr>
      <vt:lpstr>현재분사, 과거분사</vt:lpstr>
      <vt:lpstr>현재분사, 과거분사</vt:lpstr>
      <vt:lpstr>Unit 5~8 Wrap-Up Test</vt:lpstr>
      <vt:lpstr>Unit 5~8 Grammar Note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GYS-04-22</dc:creator>
  <cp:lastModifiedBy>GYS-05-20</cp:lastModifiedBy>
  <cp:revision>27</cp:revision>
  <dcterms:created xsi:type="dcterms:W3CDTF">2022-11-29T08:54:31Z</dcterms:created>
  <dcterms:modified xsi:type="dcterms:W3CDTF">2023-02-06T08:17:29Z</dcterms:modified>
</cp:coreProperties>
</file>