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6C788E-B813-4DDA-9056-E2FE262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FE58ED-C8C5-433B-B0E5-2472CE39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2FD059-66A8-4ECB-A8DC-313A80F8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85343A9-76DF-42F1-9C7C-6FD6D6AFB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8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6C788E-B813-4DDA-9056-E2FE262F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FE58ED-C8C5-433B-B0E5-2472CE39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2FD059-66A8-4ECB-A8DC-313A80F8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F19434C-EBA7-42F1-BD5C-98C8D6EC0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B38131A3-1FFB-481D-9A5B-F5EEA94DDC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3606" y="762819"/>
            <a:ext cx="1261388" cy="209579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500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AE39C9C-077B-40D7-9338-43B4635B4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5479" y="2465697"/>
            <a:ext cx="8939308" cy="162690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ko-KR" altLang="en-US" sz="5000" spc="-150" dirty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pPr marL="0" lvl="0" indent="0">
              <a:buNone/>
            </a:pPr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2DE16B-A95F-4D36-8425-FFC41DEEF665}"/>
              </a:ext>
            </a:extLst>
          </p:cNvPr>
          <p:cNvSpPr txBox="1"/>
          <p:nvPr userDrawn="1"/>
        </p:nvSpPr>
        <p:spPr>
          <a:xfrm>
            <a:off x="5115385" y="486096"/>
            <a:ext cx="18369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endParaRPr lang="ko-KR" altLang="en-US" sz="150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125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7DDF27-7CB1-4C4D-9D0B-8BF0E898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8128A1-CAF2-4139-BB72-5229212C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1FD67D-383A-4B76-A9A2-49C1B400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C062BFA-AE9C-4A7E-9293-D52BDDF02E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0"/>
            <a:ext cx="12192000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DBF48F1-021A-4C30-A966-59D845AE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89" y="329613"/>
            <a:ext cx="10392047" cy="6558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2793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C0A4665-798F-4B08-B894-2BAEC508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EEC7353-B39F-4FEA-9DEC-0A96F979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0EAC18-9544-4FCF-B92D-2E4368E6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E356CA8-9310-41F8-8A64-35D497792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39ECEEF-2982-499F-BF68-1EC5F9B3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77E1A9-B972-47E1-A97A-2DD49FCA7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0B9593-55D2-460C-A919-39C54A09D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98855-3672-40AD-AEED-5990DC5DFCA5}" type="datetimeFigureOut">
              <a:rPr lang="ko-KR" altLang="en-US" smtClean="0"/>
              <a:t>2023-02-06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F0747F-FDE7-4F4B-8288-A621BFA13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8962C7-A586-4ECA-830C-D134B5AA9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9817" y="6336484"/>
            <a:ext cx="433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E88A-E48C-41B1-AEBF-EFB19D3381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74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94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B728330C-06CA-4777-A252-F8CD972166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7325EEF9-6DB7-4097-8804-BF40A8E91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미래시제</a:t>
            </a:r>
          </a:p>
        </p:txBody>
      </p:sp>
    </p:spTree>
    <p:extLst>
      <p:ext uri="{BB962C8B-B14F-4D97-AF65-F5344CB8AC3E}">
        <p14:creationId xmlns:p14="http://schemas.microsoft.com/office/powerpoint/2010/main" val="208382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D8D2FCD4-3E38-49F2-927F-703CDBB0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54E06DB-9AAF-4350-BF7B-C4C1548D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274" y="1331387"/>
            <a:ext cx="7655759" cy="5324728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D47E7C3D-976A-49D3-B523-22D24B67E1A9}"/>
              </a:ext>
            </a:extLst>
          </p:cNvPr>
          <p:cNvGrpSpPr/>
          <p:nvPr/>
        </p:nvGrpSpPr>
        <p:grpSpPr>
          <a:xfrm>
            <a:off x="693721" y="1331387"/>
            <a:ext cx="1176737" cy="1354186"/>
            <a:chOff x="693721" y="1331387"/>
            <a:chExt cx="1176737" cy="13541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F40CAC-8311-40E1-BAAD-236A43C68611}"/>
                </a:ext>
              </a:extLst>
            </p:cNvPr>
            <p:cNvSpPr txBox="1"/>
            <p:nvPr/>
          </p:nvSpPr>
          <p:spPr>
            <a:xfrm>
              <a:off x="693721" y="1344757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1B0FA90-DF54-4FC5-952A-60D3538122D7}"/>
                </a:ext>
              </a:extLst>
            </p:cNvPr>
            <p:cNvSpPr/>
            <p:nvPr/>
          </p:nvSpPr>
          <p:spPr>
            <a:xfrm>
              <a:off x="693722" y="1331387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D1838142-C3DC-4E03-946E-9ACF38037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652534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158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98647B8-81A8-4473-86D9-6A0433BF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9F8394-315C-492A-86D1-3D1D0888D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08" y="1612351"/>
            <a:ext cx="7912784" cy="44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00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DF3A72-7E1F-474B-9DB4-FBF77D91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736FE5-37DA-4006-B85E-483AF7E4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68" y="1178597"/>
            <a:ext cx="5549463" cy="55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44CFCB-AB50-402C-BAB4-9759C40E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888CA3-48B8-4107-864D-DDE90BE66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103" y="1402157"/>
            <a:ext cx="7715794" cy="487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9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887FD6-9F17-4647-BEB3-6596564B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9F43307-F585-4EBA-85B0-1D8D390EF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3" y="1134781"/>
            <a:ext cx="6618514" cy="55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78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2344C0-D5FB-41DB-8E5E-B7462785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D54970B-22E0-4B17-A2C0-47CFAF53F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37" y="1359014"/>
            <a:ext cx="7646126" cy="50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66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C502DC-A013-4ADF-808E-2B9F1F92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208709-E1F9-4010-9CE3-7A13568F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36" y="1142174"/>
            <a:ext cx="5234098" cy="208970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5053DD7A-26B4-4A86-B171-ED87852B19CA}"/>
              </a:ext>
            </a:extLst>
          </p:cNvPr>
          <p:cNvGrpSpPr/>
          <p:nvPr/>
        </p:nvGrpSpPr>
        <p:grpSpPr>
          <a:xfrm>
            <a:off x="6096000" y="985420"/>
            <a:ext cx="5458538" cy="5669806"/>
            <a:chOff x="6096000" y="985420"/>
            <a:chExt cx="5458538" cy="566980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E7BD91D-09D0-4CE6-9C97-AC06D6BB4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985420"/>
              <a:ext cx="4841049" cy="1526339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C187425-1EE5-49F3-8808-A3F42C72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3542" y="2521664"/>
              <a:ext cx="5220996" cy="413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4041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39C58A-8A56-4087-83F6-C802103B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02  </a:t>
            </a:r>
            <a:r>
              <a:rPr lang="ko-KR" altLang="en-US" dirty="0"/>
              <a:t>미래시제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9811E8A-6C6D-4FFA-815E-A6ECBFA61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0" y="1350541"/>
            <a:ext cx="8186060" cy="41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73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F6190FD2-BF6A-494D-88D3-B199FE5AA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29E1A7FF-2A48-45B6-9C0B-FA6CF79A9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과거시제</a:t>
            </a:r>
          </a:p>
        </p:txBody>
      </p:sp>
    </p:spTree>
    <p:extLst>
      <p:ext uri="{BB962C8B-B14F-4D97-AF65-F5344CB8AC3E}">
        <p14:creationId xmlns:p14="http://schemas.microsoft.com/office/powerpoint/2010/main" val="405892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E9A85B-B084-4F76-AF65-E6ACB7E3D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B921258-2D9A-4356-B7D6-DEB4C2A4E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조동사</a:t>
            </a:r>
          </a:p>
        </p:txBody>
      </p:sp>
    </p:spTree>
    <p:extLst>
      <p:ext uri="{BB962C8B-B14F-4D97-AF65-F5344CB8AC3E}">
        <p14:creationId xmlns:p14="http://schemas.microsoft.com/office/powerpoint/2010/main" val="263347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2965069B-3B98-4C92-B955-1CE3B8F7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1E00344-1BA6-4219-961B-949744CF5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50" y="1365863"/>
            <a:ext cx="7419700" cy="5162524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EE26AF1B-6C18-4D9A-B7D6-F4B52C2DD214}"/>
              </a:ext>
            </a:extLst>
          </p:cNvPr>
          <p:cNvGrpSpPr/>
          <p:nvPr/>
        </p:nvGrpSpPr>
        <p:grpSpPr>
          <a:xfrm>
            <a:off x="693721" y="1365863"/>
            <a:ext cx="1176737" cy="1354186"/>
            <a:chOff x="693721" y="1365863"/>
            <a:chExt cx="1176737" cy="13541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AF2B80-16D2-4FB5-BF3C-AC783D2C0708}"/>
                </a:ext>
              </a:extLst>
            </p:cNvPr>
            <p:cNvSpPr txBox="1"/>
            <p:nvPr/>
          </p:nvSpPr>
          <p:spPr>
            <a:xfrm>
              <a:off x="693721" y="1379233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598A397-EA1F-4A1C-A024-51616BA4AD6F}"/>
                </a:ext>
              </a:extLst>
            </p:cNvPr>
            <p:cNvSpPr/>
            <p:nvPr/>
          </p:nvSpPr>
          <p:spPr>
            <a:xfrm>
              <a:off x="693722" y="1365863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3F4692B-608F-45D0-8B9D-68D5D5FC8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687010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441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05B67E-78B2-4AE1-938A-72E14C86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E14ED6-85A8-48EA-8061-FE4C7F16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184" y="1072265"/>
            <a:ext cx="7959632" cy="556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92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79EEB8-7A74-4C4F-89CC-73A8BED73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9EB5A50-8105-4753-99B9-A3D6244F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897" y="1566868"/>
            <a:ext cx="7872552" cy="4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83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6E8397-8D68-4A48-8C44-0EA2925C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6AA738A-60C0-4461-BB15-6A143C9EE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78" y="1116000"/>
            <a:ext cx="4783061" cy="458064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E3CFCF4-6A79-460A-9CB3-F83D5742E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232" y="1116000"/>
            <a:ext cx="5067946" cy="37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63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11C63D-F2E2-464D-AFAE-57A62FA6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4E6E055-4E63-48BF-BC5F-109006BE7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21" y="1711799"/>
            <a:ext cx="7582958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0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0C70A9-7010-4964-B254-BAACF70C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025EFA4-6F02-453B-8DDC-D13752F85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63" y="1172038"/>
            <a:ext cx="6984274" cy="54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62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1945C8-8B5D-463F-A758-FB7CC5DB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B0A5C8D-68A9-4075-AB50-8FD24030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26" y="1569633"/>
            <a:ext cx="7262948" cy="43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4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E17D1-04AA-472F-8AAC-DEFD1B21B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03  </a:t>
            </a:r>
            <a:r>
              <a:rPr lang="ko-KR" altLang="en-US" dirty="0"/>
              <a:t>과거시제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4A0B2B4-4451-40CD-8DE7-F4930FD52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30" y="1129561"/>
            <a:ext cx="7053940" cy="539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30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AB92F51F-7B92-4D14-BAF0-143B74973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484ADA9A-4EDC-4A9F-9C4B-9B57710B4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과거시제의 부정문과 의문문</a:t>
            </a:r>
          </a:p>
        </p:txBody>
      </p:sp>
    </p:spTree>
    <p:extLst>
      <p:ext uri="{BB962C8B-B14F-4D97-AF65-F5344CB8AC3E}">
        <p14:creationId xmlns:p14="http://schemas.microsoft.com/office/powerpoint/2010/main" val="2598767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3684EE09-E2AE-420A-9540-7F068B19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0DACB6-959D-4BEB-A16B-C9CEC4CD8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47" y="1372595"/>
            <a:ext cx="7019106" cy="5105586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9349DEA-FEE7-4759-8F06-B70823C843FD}"/>
              </a:ext>
            </a:extLst>
          </p:cNvPr>
          <p:cNvGrpSpPr/>
          <p:nvPr/>
        </p:nvGrpSpPr>
        <p:grpSpPr>
          <a:xfrm>
            <a:off x="693720" y="1372595"/>
            <a:ext cx="1176737" cy="1354186"/>
            <a:chOff x="693721" y="1365863"/>
            <a:chExt cx="1176737" cy="13541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079219-A8D3-4912-A209-A2581C99D625}"/>
                </a:ext>
              </a:extLst>
            </p:cNvPr>
            <p:cNvSpPr txBox="1"/>
            <p:nvPr/>
          </p:nvSpPr>
          <p:spPr>
            <a:xfrm>
              <a:off x="693721" y="1379233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34F8F73C-69A4-4F06-8605-40016E847E94}"/>
                </a:ext>
              </a:extLst>
            </p:cNvPr>
            <p:cNvSpPr/>
            <p:nvPr/>
          </p:nvSpPr>
          <p:spPr>
            <a:xfrm>
              <a:off x="693722" y="1365863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0C77554-737D-48DE-B9DF-082710162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687010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926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38EC6DF5-5938-48B1-B090-3C0ED6C7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01  </a:t>
            </a:r>
            <a:r>
              <a:rPr lang="ko-KR" altLang="en-US" dirty="0"/>
              <a:t>조동사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BCA3804-FC2C-46FC-AED8-33912BE5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69" y="1249929"/>
            <a:ext cx="7749100" cy="5446601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01A5A184-9EBF-4BDB-A86B-80C94CB5AA7C}"/>
              </a:ext>
            </a:extLst>
          </p:cNvPr>
          <p:cNvGrpSpPr/>
          <p:nvPr/>
        </p:nvGrpSpPr>
        <p:grpSpPr>
          <a:xfrm>
            <a:off x="693721" y="1249929"/>
            <a:ext cx="1176737" cy="1354186"/>
            <a:chOff x="693721" y="1249929"/>
            <a:chExt cx="1176737" cy="13541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C77745-4453-413D-B363-B270877B8C33}"/>
                </a:ext>
              </a:extLst>
            </p:cNvPr>
            <p:cNvSpPr txBox="1"/>
            <p:nvPr/>
          </p:nvSpPr>
          <p:spPr>
            <a:xfrm>
              <a:off x="693721" y="1263299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63B31C5-823C-42C3-BC32-610EFCD1911D}"/>
                </a:ext>
              </a:extLst>
            </p:cNvPr>
            <p:cNvSpPr/>
            <p:nvPr/>
          </p:nvSpPr>
          <p:spPr>
            <a:xfrm>
              <a:off x="693722" y="1249929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384E5E3-B8CE-4D87-862A-CD0ECB91F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571076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016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F2E9B-2366-4804-A79B-190E9929B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2477032-C2A7-4E45-A43A-4653231A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451" y="1663382"/>
            <a:ext cx="6867221" cy="39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82A4FF-BC63-47E5-8A40-AECA0030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5BBD8C6-EC07-45BC-9935-E9E781767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590" y="1509127"/>
            <a:ext cx="5712820" cy="49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22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04158E-6986-4A4E-9411-E3739DCD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701A6F-E543-43B7-B0C5-1F9AE29E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599" y="1688093"/>
            <a:ext cx="7706801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35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32E745-8C26-400C-B435-8592E529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E240791-C9BB-4EE2-8F55-E09D6E54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068" y="1132114"/>
            <a:ext cx="6215864" cy="54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56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1454C5-6E06-427F-AEC1-7A0E4526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51C57F6-ECDF-43C4-9326-E60DD445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31" y="1657102"/>
            <a:ext cx="7611537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50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C38BE0-F71A-402A-831C-9903A0B69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80D7D0-BA05-4C51-8408-70EFE9AC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550" y="1081810"/>
            <a:ext cx="5590900" cy="55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82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B08A53-9D79-4C95-A90A-A80CE0C5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652FFDD-39A9-4678-9BE4-03DDF69A6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78" y="1549142"/>
            <a:ext cx="7649643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54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57AE88-B3C7-40A2-A7C2-701ADCDF0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04  </a:t>
            </a:r>
            <a:r>
              <a:rPr lang="ko-KR" altLang="en-US" dirty="0"/>
              <a:t>과거시제의 부정문과 의문문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27FCB6F-AB34-46E6-9DB7-1E0255F6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35" y="1210491"/>
            <a:ext cx="6061008" cy="54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79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A37838-79FF-418F-9D36-3DBE38B1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1~4 Wrap-Up Test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D94FE3-93D5-4E29-A92C-91A5A9A5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57" y="1545046"/>
            <a:ext cx="5430755" cy="371101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1D86956-6304-4795-AA34-C040F9706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89" y="1545046"/>
            <a:ext cx="5611781" cy="330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D14A41-94D0-4511-ADDB-04A41892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1~4 Grammar Note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AFDAB91-2C9D-487C-8D34-8D0FF520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99" y="1321698"/>
            <a:ext cx="5693890" cy="178950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C8820CB-9D3A-425B-8836-3D0B32EF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99" y="3429000"/>
            <a:ext cx="5601941" cy="290706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CE7CE7B-3A7E-432A-A9E4-43E2D6CF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389" y="1319856"/>
            <a:ext cx="5679747" cy="17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7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1358F-A28C-4E88-B299-DCC58B150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01  </a:t>
            </a:r>
            <a:r>
              <a:rPr lang="ko-KR" altLang="en-US" dirty="0"/>
              <a:t>조동사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636D2C8-ECD8-42B4-A492-F275405B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3" y="1414800"/>
            <a:ext cx="7989669" cy="488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97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ED234EA-126F-45C1-8556-E2493D3B3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9D7D4937-9AE6-479B-B44C-851345F2F3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명령문</a:t>
            </a:r>
          </a:p>
        </p:txBody>
      </p:sp>
    </p:spTree>
    <p:extLst>
      <p:ext uri="{BB962C8B-B14F-4D97-AF65-F5344CB8AC3E}">
        <p14:creationId xmlns:p14="http://schemas.microsoft.com/office/powerpoint/2010/main" val="3953320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CB108BC-CBB6-4BE6-8BA4-A9F975DB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CA44DFF-3F31-4658-A773-6F55C22A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783" y="1434764"/>
            <a:ext cx="7298192" cy="5093623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FD072C6B-FB79-4FB4-A2D1-45A3B311C31B}"/>
              </a:ext>
            </a:extLst>
          </p:cNvPr>
          <p:cNvGrpSpPr/>
          <p:nvPr/>
        </p:nvGrpSpPr>
        <p:grpSpPr>
          <a:xfrm>
            <a:off x="693720" y="1434764"/>
            <a:ext cx="1176737" cy="1354186"/>
            <a:chOff x="693721" y="1365863"/>
            <a:chExt cx="1176737" cy="13541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D62AA4-97A2-42FC-A273-9AE6B3F50668}"/>
                </a:ext>
              </a:extLst>
            </p:cNvPr>
            <p:cNvSpPr txBox="1"/>
            <p:nvPr/>
          </p:nvSpPr>
          <p:spPr>
            <a:xfrm>
              <a:off x="693721" y="1379233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973962B-8BB6-4F14-B215-7AA0835BFAA0}"/>
                </a:ext>
              </a:extLst>
            </p:cNvPr>
            <p:cNvSpPr/>
            <p:nvPr/>
          </p:nvSpPr>
          <p:spPr>
            <a:xfrm>
              <a:off x="693722" y="1365863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A00D6A14-0961-45A9-A155-89E9B14EF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687010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817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F7BA3A-9567-41F5-B33A-70DB16A8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D521894-AE09-498C-8E68-A142D350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31" y="1802552"/>
            <a:ext cx="7611537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7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5C5899-0C95-4ECA-A365-51B5BAA1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CFA017-32A0-4DA2-9713-97F9A1062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78" y="1784704"/>
            <a:ext cx="7649643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1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686D96-3397-480B-9E81-2151EB26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D03725-35E1-4B4E-8B0B-2E9E5DC3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60" y="1142430"/>
            <a:ext cx="5054099" cy="178428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7BBC4C5-2189-4AD1-AE3F-0B47075F1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3" y="3150688"/>
            <a:ext cx="3560277" cy="33776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2385DA4-4234-472E-B9AD-1F70E764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116" y="3150688"/>
            <a:ext cx="5718020" cy="12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94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A9AE70-BA59-4C7C-ADA0-D7AAA4B1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4942410-3D5A-49EE-BD72-EBE664A75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757" y="1805822"/>
            <a:ext cx="7592485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5790BF-55E0-4CB6-BBD8-599F8A0F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ABCDE13-089D-4997-9317-407E9006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5" y="1353437"/>
            <a:ext cx="5083204" cy="368747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2D64CF4-292B-43B3-B968-5198C94C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403" y="1353437"/>
            <a:ext cx="4781658" cy="43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41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086045-5FB0-4D0F-A6B9-47EC6F9F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8DEA9B-3991-4ABF-B895-A23D24170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51" y="1642418"/>
            <a:ext cx="7416698" cy="44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36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0FFE6C-EB3A-4425-9C3B-60357780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05  </a:t>
            </a:r>
            <a:r>
              <a:rPr lang="ko-KR" altLang="en-US" dirty="0"/>
              <a:t>명령문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CE132A1-45A9-4696-8521-A1B0104C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5" y="1510750"/>
            <a:ext cx="5314615" cy="185457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EA3C656-A611-4547-9C2B-C44E7B7FB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53" y="1510750"/>
            <a:ext cx="4410392" cy="28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30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9AB5534-8655-41D2-935E-367E5CE77F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84D8F556-647E-4358-8477-190EA912A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감탄문</a:t>
            </a:r>
          </a:p>
        </p:txBody>
      </p:sp>
    </p:spTree>
    <p:extLst>
      <p:ext uri="{BB962C8B-B14F-4D97-AF65-F5344CB8AC3E}">
        <p14:creationId xmlns:p14="http://schemas.microsoft.com/office/powerpoint/2010/main" val="248906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466356-08BC-4E83-9889-CFFBF82CD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01  </a:t>
            </a:r>
            <a:r>
              <a:rPr lang="ko-KR" altLang="en-US" dirty="0"/>
              <a:t>조동사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0E2209-7F33-47E4-ABAD-425E6599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31" y="1478731"/>
            <a:ext cx="8092537" cy="48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59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089ADB37-2E62-4116-83B7-FCC34949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06  </a:t>
            </a:r>
            <a:r>
              <a:rPr lang="ko-KR" altLang="en-US" dirty="0"/>
              <a:t>감탄문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0D2E491-3F52-4831-8C90-35879244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4" y="1403778"/>
            <a:ext cx="7412221" cy="5124609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436DCFA7-B875-4F0E-A9A8-42DEA314CFC7}"/>
              </a:ext>
            </a:extLst>
          </p:cNvPr>
          <p:cNvGrpSpPr/>
          <p:nvPr/>
        </p:nvGrpSpPr>
        <p:grpSpPr>
          <a:xfrm>
            <a:off x="693720" y="1434764"/>
            <a:ext cx="1176737" cy="1354186"/>
            <a:chOff x="693721" y="1365863"/>
            <a:chExt cx="1176737" cy="13541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C69FAC-69AC-4E13-B753-9F18D7654A85}"/>
                </a:ext>
              </a:extLst>
            </p:cNvPr>
            <p:cNvSpPr txBox="1"/>
            <p:nvPr/>
          </p:nvSpPr>
          <p:spPr>
            <a:xfrm>
              <a:off x="693721" y="1379233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1CDC310-53BA-47C1-A79B-F7C935A195CB}"/>
                </a:ext>
              </a:extLst>
            </p:cNvPr>
            <p:cNvSpPr/>
            <p:nvPr/>
          </p:nvSpPr>
          <p:spPr>
            <a:xfrm>
              <a:off x="693722" y="1365863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527CEF8-7063-4828-A0DE-8B2F9E2CE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687010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106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7E9E1E-4641-44C5-A272-4FF4BCC8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06  </a:t>
            </a:r>
            <a:r>
              <a:rPr lang="ko-KR" altLang="en-US" dirty="0"/>
              <a:t>감탄문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4D5A5F-CF57-4146-A49B-1A35D4F9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1502223"/>
            <a:ext cx="7586536" cy="47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7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2EADEA-F1F9-4CD1-9E1D-88C6DE30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06  </a:t>
            </a:r>
            <a:r>
              <a:rPr lang="ko-KR" altLang="en-US" dirty="0"/>
              <a:t>감탄문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50E244C-82BB-4F0B-943E-9014AA8D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73" y="1515464"/>
            <a:ext cx="7384317" cy="45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38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31203B-6826-45A7-B948-29CEB8B9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06  </a:t>
            </a:r>
            <a:r>
              <a:rPr lang="ko-KR" altLang="en-US" dirty="0"/>
              <a:t>감탄문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531608-777F-4D6D-91C8-4E44522F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714" y="1404040"/>
            <a:ext cx="4672223" cy="48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33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CC8C6C-769E-4E46-9189-511BF9D5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06  </a:t>
            </a:r>
            <a:r>
              <a:rPr lang="ko-KR" altLang="en-US" dirty="0"/>
              <a:t>감탄문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D6E3725-653C-45F4-99B4-7B178C3B1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864" y="1409287"/>
            <a:ext cx="7471556" cy="403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385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B126EE-73B8-42A7-A592-457E0143B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06  </a:t>
            </a:r>
            <a:r>
              <a:rPr lang="ko-KR" altLang="en-US" dirty="0"/>
              <a:t>감탄문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FBA2406-CF13-4494-97E4-AF6AAE23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729" y="1488955"/>
            <a:ext cx="7828766" cy="38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4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CE76BB-20A9-4796-882D-646B00A3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06  </a:t>
            </a:r>
            <a:r>
              <a:rPr lang="ko-KR" altLang="en-US" dirty="0"/>
              <a:t>감탄문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F024065-9F13-495A-9B24-76E79781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727" y="1145677"/>
            <a:ext cx="5634770" cy="53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3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14EDA140-57AA-4F6A-9364-F744826F5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7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6C638297-3F91-4AF1-8160-D68C571E05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접속사</a:t>
            </a:r>
          </a:p>
        </p:txBody>
      </p:sp>
    </p:spTree>
    <p:extLst>
      <p:ext uri="{BB962C8B-B14F-4D97-AF65-F5344CB8AC3E}">
        <p14:creationId xmlns:p14="http://schemas.microsoft.com/office/powerpoint/2010/main" val="2723984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3A24043-6940-45B9-B5BA-C459820D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07  </a:t>
            </a:r>
            <a:r>
              <a:rPr lang="ko-KR" altLang="en-US" dirty="0"/>
              <a:t>접속사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7369BB3-2953-4588-BBFF-870773C6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376744"/>
            <a:ext cx="7249068" cy="5219684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39C56D1F-4401-4173-9E33-D3DEAD2C8312}"/>
              </a:ext>
            </a:extLst>
          </p:cNvPr>
          <p:cNvGrpSpPr/>
          <p:nvPr/>
        </p:nvGrpSpPr>
        <p:grpSpPr>
          <a:xfrm>
            <a:off x="693720" y="1434764"/>
            <a:ext cx="1176737" cy="1354186"/>
            <a:chOff x="693721" y="1365863"/>
            <a:chExt cx="1176737" cy="13541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97D4FB-49AF-401D-B118-164E87A71C24}"/>
                </a:ext>
              </a:extLst>
            </p:cNvPr>
            <p:cNvSpPr txBox="1"/>
            <p:nvPr/>
          </p:nvSpPr>
          <p:spPr>
            <a:xfrm>
              <a:off x="693721" y="1379233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05A271B-C9D4-4BCA-871C-3CC9B19D635A}"/>
                </a:ext>
              </a:extLst>
            </p:cNvPr>
            <p:cNvSpPr/>
            <p:nvPr/>
          </p:nvSpPr>
          <p:spPr>
            <a:xfrm>
              <a:off x="693722" y="1365863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1EBB569-57C9-49A1-993D-F773D87CE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687010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029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233D93-F069-4588-A567-D96150AB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07  </a:t>
            </a:r>
            <a:r>
              <a:rPr lang="ko-KR" altLang="en-US" dirty="0"/>
              <a:t>접속사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9452E3E-1FD6-4E14-820F-2889EEBC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31" y="1857399"/>
            <a:ext cx="7792537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9B6EE9-7997-4601-BA76-A44C21112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01  </a:t>
            </a:r>
            <a:r>
              <a:rPr lang="ko-KR" altLang="en-US" dirty="0"/>
              <a:t>조동사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591DA1C-5BFF-48E8-A79B-CD64B4992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86" y="1326092"/>
            <a:ext cx="5085979" cy="391832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6F7424-6F23-4294-9817-F62D54C5D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837" y="1326092"/>
            <a:ext cx="4678474" cy="471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521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B03C0B-8D41-4454-8C9C-04783AC2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07  </a:t>
            </a:r>
            <a:r>
              <a:rPr lang="ko-KR" altLang="en-US" dirty="0"/>
              <a:t>접속사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0F185F-3C3E-4161-8ED5-E06CEEAD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23" y="1156026"/>
            <a:ext cx="6644762" cy="537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749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399AFE-AE3F-48E8-A603-E246CB15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07  </a:t>
            </a:r>
            <a:r>
              <a:rPr lang="ko-KR" altLang="en-US" dirty="0"/>
              <a:t>접속사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0B0C8CD-FA96-4E10-9D5E-F61066FA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65" y="1330012"/>
            <a:ext cx="5738413" cy="46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13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B6B23F-E93D-4680-A5A4-F777E1FD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07  </a:t>
            </a:r>
            <a:r>
              <a:rPr lang="ko-KR" altLang="en-US" dirty="0"/>
              <a:t>접속사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DDCEA7-59AD-4839-88A5-5D1A7A55E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3" y="1378084"/>
            <a:ext cx="6449522" cy="221377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C024429-51FF-480C-8F3B-202DD973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408" y="1378084"/>
            <a:ext cx="4577138" cy="148425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CF284BB-A572-4E82-8449-87897CA6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408" y="3286654"/>
            <a:ext cx="4792728" cy="17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69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D90D18-9148-4D0C-820A-7C487253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07  </a:t>
            </a:r>
            <a:r>
              <a:rPr lang="ko-KR" altLang="en-US" dirty="0"/>
              <a:t>접속사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87CC3D7-0DF2-418A-9EE5-ADDEA139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7" y="985420"/>
            <a:ext cx="6319335" cy="575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1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8D29CE-D932-4478-AB4C-4F259F65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07  </a:t>
            </a:r>
            <a:r>
              <a:rPr lang="ko-KR" altLang="en-US" dirty="0"/>
              <a:t>접속사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B71D75-0B12-4F7B-8056-4DB2B5F4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21" y="1255462"/>
            <a:ext cx="5113336" cy="404805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131C3E8-89AD-4797-92E0-1F05C77B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07" y="1342262"/>
            <a:ext cx="5381629" cy="38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486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B98B32D-4CC2-4B24-99E7-13EAF758B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BCE36ABC-F828-494A-93EB-796FE4C94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비교급과 최상급</a:t>
            </a:r>
          </a:p>
        </p:txBody>
      </p:sp>
    </p:spTree>
    <p:extLst>
      <p:ext uri="{BB962C8B-B14F-4D97-AF65-F5344CB8AC3E}">
        <p14:creationId xmlns:p14="http://schemas.microsoft.com/office/powerpoint/2010/main" val="26015866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5A1BA4C1-841B-4F99-90CA-FC9C360B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F62B985-AFC6-4C12-91B4-4D7AB884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190" y="1339405"/>
            <a:ext cx="6825620" cy="489197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876A99F-46A4-47BE-9EA4-3572B80CF875}"/>
              </a:ext>
            </a:extLst>
          </p:cNvPr>
          <p:cNvGrpSpPr/>
          <p:nvPr/>
        </p:nvGrpSpPr>
        <p:grpSpPr>
          <a:xfrm>
            <a:off x="693720" y="1339405"/>
            <a:ext cx="1176737" cy="1354186"/>
            <a:chOff x="693721" y="1365863"/>
            <a:chExt cx="1176737" cy="13541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D3EBE9-2628-4C01-855B-EA351593A1FB}"/>
                </a:ext>
              </a:extLst>
            </p:cNvPr>
            <p:cNvSpPr txBox="1"/>
            <p:nvPr/>
          </p:nvSpPr>
          <p:spPr>
            <a:xfrm>
              <a:off x="693721" y="1379233"/>
              <a:ext cx="11767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듣기 자료실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1B69B39-69BA-4AF4-96B9-A1B32158EA3D}"/>
                </a:ext>
              </a:extLst>
            </p:cNvPr>
            <p:cNvSpPr/>
            <p:nvPr/>
          </p:nvSpPr>
          <p:spPr>
            <a:xfrm>
              <a:off x="693722" y="1365863"/>
              <a:ext cx="1176736" cy="1354186"/>
            </a:xfrm>
            <a:prstGeom prst="rect">
              <a:avLst/>
            </a:prstGeom>
            <a:noFill/>
            <a:ln w="44450">
              <a:solidFill>
                <a:srgbClr val="00A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F38107C-AACA-444A-AA44-57990EA33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0084" r="20036" b="19411"/>
            <a:stretch/>
          </p:blipFill>
          <p:spPr>
            <a:xfrm>
              <a:off x="775509" y="1687010"/>
              <a:ext cx="1013160" cy="100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112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B1782F-9223-4D59-B22B-86F3B57D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48C30A-50DC-4188-83E0-FB5A0FAF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0" y="985420"/>
            <a:ext cx="5155899" cy="57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57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25891B-6D27-4EAD-8858-6372AD86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6EBA862-E78D-4911-8DA7-F0BFD1327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69" y="1542656"/>
            <a:ext cx="5634581" cy="11525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342A37C-6406-407B-B883-76625945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69" y="3536713"/>
            <a:ext cx="5799229" cy="199405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B72C20B-9C67-4D03-A651-44DFFAC8D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443" y="1542656"/>
            <a:ext cx="4582672" cy="199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30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519247-D26F-4B30-B5E9-14A737FB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0CCC942-F4BC-4A62-AED5-F7770D2DD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63" y="1252243"/>
            <a:ext cx="7370988" cy="48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2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6700B-EB7F-43D2-AF2E-F0F128D8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01  </a:t>
            </a:r>
            <a:r>
              <a:rPr lang="ko-KR" altLang="en-US" dirty="0"/>
              <a:t>조동사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B86AF3D-5051-4248-B91E-EA0E19CC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275" y="1252667"/>
            <a:ext cx="7684725" cy="52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595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CD3D61-33E3-4C9B-AF5F-3A794A7D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FFCBFC1-967E-42EF-9E29-09C3A8C4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68" y="1686212"/>
            <a:ext cx="7621064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806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755F2E-4C26-469A-A043-BBB085A8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3D4CF62-B8BB-4026-AB9E-B0727563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12" y="1453616"/>
            <a:ext cx="5069569" cy="318159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10B0D30-3E84-4DE4-A895-F3811647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3616"/>
            <a:ext cx="5410456" cy="19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911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2F14C5-8901-422D-822C-A7475677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3FA1DF-0617-4564-B6A3-058D0564D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31" y="1823239"/>
            <a:ext cx="7973538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988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28B447-0803-4F2D-B270-DAF93635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08  </a:t>
            </a:r>
            <a:r>
              <a:rPr lang="ko-KR" altLang="en-US" dirty="0"/>
              <a:t>비교급과 최상급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4ADB07D-7895-452D-A264-DD09B06B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32" y="1358803"/>
            <a:ext cx="4761054" cy="186411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A3E9CA-58B2-4FEB-A432-0F5D88213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813" y="1358803"/>
            <a:ext cx="5466394" cy="35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01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CD5B70-F9A4-4C45-9710-F0C6938E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5~8 Wrap-Up Test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79D3FC-7609-4886-AFA7-2256BCF7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29" y="1433510"/>
            <a:ext cx="6090683" cy="366676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7BE54C9-3B16-4313-ABD6-A10EE73B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112" y="1433510"/>
            <a:ext cx="5449965" cy="39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5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5F0C61-CB93-4873-9169-B4C15139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5~8 Grammar Note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1DA6D1F-7988-4C4C-8349-36AFB0A5C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15" y="1258735"/>
            <a:ext cx="5883595" cy="130583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A9B7D8A-E77D-4488-952E-8FD29F45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26" y="3016842"/>
            <a:ext cx="5817572" cy="110042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D174706-92D1-4533-9993-707B0DC22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6" y="4365941"/>
            <a:ext cx="5868922" cy="201744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449213C-3E99-4624-9DDB-9E046AC4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688" y="1258735"/>
            <a:ext cx="5876260" cy="27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05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57E335E-D476-4F83-A401-486B0989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164" y="4426126"/>
            <a:ext cx="3753374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4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2D6D14-9C30-40F9-A2A5-4928EE18D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01  </a:t>
            </a:r>
            <a:r>
              <a:rPr lang="ko-KR" altLang="en-US" dirty="0"/>
              <a:t>조동사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7B33AA2-FE94-4DB9-AC9A-4F6B2AC16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11" y="1352698"/>
            <a:ext cx="6648177" cy="49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7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525BD1-754A-4D76-85D7-C6675EED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Unit 01  </a:t>
            </a:r>
            <a:r>
              <a:rPr lang="ko-KR" altLang="en-US" dirty="0"/>
              <a:t>조동사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41AA43-BB82-400B-91B1-A8FA8079A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98" y="1062137"/>
            <a:ext cx="6251214" cy="303089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188829F-6EED-4D59-948D-8D3F88D71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03" y="1193075"/>
            <a:ext cx="5317113" cy="47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6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263</Words>
  <Application>Microsoft Office PowerPoint</Application>
  <PresentationFormat>와이드스크린</PresentationFormat>
  <Paragraphs>90</Paragraphs>
  <Slides>76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76</vt:i4>
      </vt:variant>
    </vt:vector>
  </HeadingPairs>
  <TitlesOfParts>
    <vt:vector size="80" baseType="lpstr">
      <vt:lpstr>나눔고딕 ExtraBold</vt:lpstr>
      <vt:lpstr>맑은 고딕</vt:lpstr>
      <vt:lpstr>Arial</vt:lpstr>
      <vt:lpstr>Office 테마</vt:lpstr>
      <vt:lpstr>PowerPoint 프레젠테이션</vt:lpstr>
      <vt:lpstr>1</vt:lpstr>
      <vt:lpstr>Unit 01  조동사</vt:lpstr>
      <vt:lpstr>Unit 01  조동사</vt:lpstr>
      <vt:lpstr>Unit 01  조동사</vt:lpstr>
      <vt:lpstr>Unit 01  조동사</vt:lpstr>
      <vt:lpstr>Unit 01  조동사</vt:lpstr>
      <vt:lpstr>Unit 01  조동사</vt:lpstr>
      <vt:lpstr>Unit 01  조동사</vt:lpstr>
      <vt:lpstr>2</vt:lpstr>
      <vt:lpstr>Unit 02  미래시제</vt:lpstr>
      <vt:lpstr>Unit 02  미래시제</vt:lpstr>
      <vt:lpstr>Unit 02  미래시제</vt:lpstr>
      <vt:lpstr>Unit 02  미래시제</vt:lpstr>
      <vt:lpstr>Unit 02  미래시제</vt:lpstr>
      <vt:lpstr>Unit 02  미래시제</vt:lpstr>
      <vt:lpstr>Unit 02  미래시제</vt:lpstr>
      <vt:lpstr>Unit 02  미래시제</vt:lpstr>
      <vt:lpstr>3</vt:lpstr>
      <vt:lpstr>Unit 03  과거시제</vt:lpstr>
      <vt:lpstr>Unit 03  과거시제</vt:lpstr>
      <vt:lpstr>Unit 03  과거시제</vt:lpstr>
      <vt:lpstr>Unit 03  과거시제</vt:lpstr>
      <vt:lpstr>Unit 03  과거시제</vt:lpstr>
      <vt:lpstr>Unit 03  과거시제</vt:lpstr>
      <vt:lpstr>Unit 03  과거시제</vt:lpstr>
      <vt:lpstr>Unit 03  과거시제</vt:lpstr>
      <vt:lpstr>4</vt:lpstr>
      <vt:lpstr>Unit 04  과거시제의 부정문과 의문문</vt:lpstr>
      <vt:lpstr>Unit 04  과거시제의 부정문과 의문문</vt:lpstr>
      <vt:lpstr>Unit 04  과거시제의 부정문과 의문문</vt:lpstr>
      <vt:lpstr>Unit 04  과거시제의 부정문과 의문문</vt:lpstr>
      <vt:lpstr>Unit 04  과거시제의 부정문과 의문문</vt:lpstr>
      <vt:lpstr>Unit 04  과거시제의 부정문과 의문문</vt:lpstr>
      <vt:lpstr>Unit 04  과거시제의 부정문과 의문문</vt:lpstr>
      <vt:lpstr>Unit 04  과거시제의 부정문과 의문문</vt:lpstr>
      <vt:lpstr>Unit 04  과거시제의 부정문과 의문문</vt:lpstr>
      <vt:lpstr>Unit 1~4 Wrap-Up Test</vt:lpstr>
      <vt:lpstr>Unit 1~4 Grammar Note</vt:lpstr>
      <vt:lpstr>5</vt:lpstr>
      <vt:lpstr>Unit 05  명령문</vt:lpstr>
      <vt:lpstr>Unit 05  명령문</vt:lpstr>
      <vt:lpstr>Unit 05  명령문</vt:lpstr>
      <vt:lpstr>Unit 05  명령문</vt:lpstr>
      <vt:lpstr>Unit 05  명령문</vt:lpstr>
      <vt:lpstr>Unit 05  명령문</vt:lpstr>
      <vt:lpstr>Unit 05  명령문</vt:lpstr>
      <vt:lpstr>Unit 05  명령문</vt:lpstr>
      <vt:lpstr>6</vt:lpstr>
      <vt:lpstr>Unit 06  감탄문</vt:lpstr>
      <vt:lpstr>Unit 06  감탄문</vt:lpstr>
      <vt:lpstr>Unit 06  감탄문</vt:lpstr>
      <vt:lpstr>Unit 06  감탄문</vt:lpstr>
      <vt:lpstr>Unit 06  감탄문</vt:lpstr>
      <vt:lpstr>Unit 06  감탄문</vt:lpstr>
      <vt:lpstr>Unit 06  감탄문</vt:lpstr>
      <vt:lpstr>7</vt:lpstr>
      <vt:lpstr>Unit 07  접속사</vt:lpstr>
      <vt:lpstr>Unit 07  접속사</vt:lpstr>
      <vt:lpstr>Unit 07  접속사</vt:lpstr>
      <vt:lpstr>Unit 07  접속사</vt:lpstr>
      <vt:lpstr>Unit 07  접속사</vt:lpstr>
      <vt:lpstr>Unit 07  접속사</vt:lpstr>
      <vt:lpstr>Unit 07  접속사</vt:lpstr>
      <vt:lpstr>8</vt:lpstr>
      <vt:lpstr>Unit 08  비교급과 최상급</vt:lpstr>
      <vt:lpstr>Unit 08  비교급과 최상급</vt:lpstr>
      <vt:lpstr>Unit 08  비교급과 최상급</vt:lpstr>
      <vt:lpstr>Unit 08  비교급과 최상급</vt:lpstr>
      <vt:lpstr>Unit 08  비교급과 최상급</vt:lpstr>
      <vt:lpstr>Unit 08  비교급과 최상급</vt:lpstr>
      <vt:lpstr>Unit 08  비교급과 최상급</vt:lpstr>
      <vt:lpstr>Unit 08  비교급과 최상급</vt:lpstr>
      <vt:lpstr>Unit 5~8 Wrap-Up Test</vt:lpstr>
      <vt:lpstr>Unit 5~8 Grammar Note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GYS-04-22</dc:creator>
  <cp:lastModifiedBy>GYS-05-20</cp:lastModifiedBy>
  <cp:revision>72</cp:revision>
  <dcterms:created xsi:type="dcterms:W3CDTF">2022-11-29T08:54:31Z</dcterms:created>
  <dcterms:modified xsi:type="dcterms:W3CDTF">2023-02-06T08:14:56Z</dcterms:modified>
</cp:coreProperties>
</file>