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22" r:id="rId35"/>
    <p:sldId id="323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7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0" r:id="rId65"/>
    <p:sldId id="321" r:id="rId66"/>
    <p:sldId id="319" r:id="rId6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397AC94-613C-4DDF-9988-3A7BCA1B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99A99D9-1D07-4FBF-B523-BAEBCA9F3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38131A3-1FFB-481D-9A5B-F5EEA94DDC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3606" y="762819"/>
            <a:ext cx="1261388" cy="209579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5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AE39C9C-077B-40D7-9338-43B4635B4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606" y="2465697"/>
            <a:ext cx="9144000" cy="162690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ko-KR" altLang="en-US" sz="5000" spc="-15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 marL="0" lvl="0" indent="0">
              <a:buNone/>
            </a:pPr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DE16B-A95F-4D36-8425-FFC41DEEF665}"/>
              </a:ext>
            </a:extLst>
          </p:cNvPr>
          <p:cNvSpPr txBox="1"/>
          <p:nvPr userDrawn="1"/>
        </p:nvSpPr>
        <p:spPr>
          <a:xfrm>
            <a:off x="5115385" y="486096"/>
            <a:ext cx="18369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endParaRPr lang="ko-KR" altLang="en-US" sz="150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125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DDF27-7CB1-4C4D-9D0B-8BF0E898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8128A1-CAF2-4139-BB72-5229212C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1FD67D-383A-4B76-A9A2-49C1B400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734D62-7749-4057-B2DD-8305705B4D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DBF48F1-021A-4C30-A966-59D845AE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89" y="329613"/>
            <a:ext cx="10392047" cy="6558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2793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C0A4665-798F-4B08-B894-2BAEC508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EEC7353-B39F-4FEA-9DEC-0A96F979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0EAC18-9544-4FCF-B92D-2E4368E6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C35093-48A5-4C9B-8FC6-7FC8434F9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39ECEEF-2982-499F-BF68-1EC5F9B3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77E1A9-B972-47E1-A97A-2DD49FCA7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0B9593-55D2-460C-A919-39C54A09D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F0747F-FDE7-4F4B-8288-A621BFA1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8962C7-A586-4ECA-830C-D134B5AA9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9817" y="6336484"/>
            <a:ext cx="433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74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4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2" name="부제목 1">
            <a:extLst>
              <a:ext uri="{FF2B5EF4-FFF2-40B4-BE49-F238E27FC236}">
                <a16:creationId xmlns:a16="http://schemas.microsoft.com/office/drawing/2014/main" id="{E983CB3F-6827-47D8-B851-137FFDD8B4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일반동사의 부정문과 의문문</a:t>
            </a:r>
          </a:p>
        </p:txBody>
      </p:sp>
    </p:spTree>
    <p:extLst>
      <p:ext uri="{BB962C8B-B14F-4D97-AF65-F5344CB8AC3E}">
        <p14:creationId xmlns:p14="http://schemas.microsoft.com/office/powerpoint/2010/main" val="383238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5798B6B-D2F3-4244-803B-8B17E150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2F5752-CF74-4BEB-8590-32B8B14E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360" y="1049867"/>
            <a:ext cx="7920000" cy="570920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BD885BB-033F-4F24-99F1-D1C9EB0EEE95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0C06BD-F1B2-44B9-B786-5CB10448A41D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B7B72DF-D2DE-4A0E-B445-C6301B00E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2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A8FCFAB-4B70-47D6-A052-7C17AD9A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47" y="951553"/>
            <a:ext cx="5382588" cy="588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D645A-E029-41D7-A4EE-BB7E57BAE023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26P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0652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C4762D3-5204-4CA7-8ADA-FDE51615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852" y="1165277"/>
            <a:ext cx="5112951" cy="481218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8D356F8-D354-4379-8361-D5CC2EC4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40" y="2949547"/>
            <a:ext cx="5098182" cy="373970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1E21966-F8EF-4A3C-8ACC-EE7DB3EE6E98}"/>
              </a:ext>
            </a:extLst>
          </p:cNvPr>
          <p:cNvCxnSpPr/>
          <p:nvPr/>
        </p:nvCxnSpPr>
        <p:spPr>
          <a:xfrm>
            <a:off x="389467" y="2768600"/>
            <a:ext cx="5706533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6C735434-A19A-4945-AC10-0721A369B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7" y="1160987"/>
            <a:ext cx="5984379" cy="14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0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B46123-C014-41E7-80D4-F782F930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16" y="1085076"/>
            <a:ext cx="10064967" cy="56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427448-5F88-4DA7-ABB2-D0AB5C37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90" y="1120084"/>
            <a:ext cx="7370844" cy="182953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B1629BC-644C-4F6C-B963-9B6182D0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89" y="3215034"/>
            <a:ext cx="5898075" cy="33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BF5F41-2D36-4A18-B06A-413C1695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5" y="985420"/>
            <a:ext cx="9463309" cy="56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0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31070-D691-4644-B5C6-0A35AE0C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8F3CED-1C34-44CF-8586-726E8DCE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66" y="1080856"/>
            <a:ext cx="7964634" cy="273050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E81B3B4-C161-41E8-891A-66E4D9DC7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66" y="4059201"/>
            <a:ext cx="8019105" cy="26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3ADE892-A2A5-49A5-AFAA-ED7801E83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E89909C3-274C-4D10-A34B-6E2CB61F5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현재진행형</a:t>
            </a:r>
          </a:p>
        </p:txBody>
      </p:sp>
    </p:spTree>
    <p:extLst>
      <p:ext uri="{BB962C8B-B14F-4D97-AF65-F5344CB8AC3E}">
        <p14:creationId xmlns:p14="http://schemas.microsoft.com/office/powerpoint/2010/main" val="118930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AA913DB-7582-4A87-81BA-A5F28256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621" y="1044689"/>
            <a:ext cx="7920000" cy="5703581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3C185753-0ADB-4AAE-9F22-1FF25814074B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DBC410-989D-4118-95D9-08DA53E6B285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743D565-C171-4174-BF95-A16FFCEE3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98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E9A85B-B084-4F76-AF65-E6ACB7E3D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B921258-2D9A-4356-B7D6-DEB4C2A4E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일반동사의 현재시제</a:t>
            </a:r>
          </a:p>
        </p:txBody>
      </p:sp>
    </p:spTree>
    <p:extLst>
      <p:ext uri="{BB962C8B-B14F-4D97-AF65-F5344CB8AC3E}">
        <p14:creationId xmlns:p14="http://schemas.microsoft.com/office/powerpoint/2010/main" val="263347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D99DEA3-C0E9-4BDF-8845-F2E072A0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69" y="985420"/>
            <a:ext cx="7450261" cy="29177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25F390-BAE0-4845-8600-06AE570F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69" y="4496517"/>
            <a:ext cx="5410955" cy="1638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68F8F-EDF4-4B0D-9F1E-36446C17D36A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42P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59340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8E54396-76E2-450F-BC78-798B2A7AB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918" y="1087020"/>
            <a:ext cx="7614164" cy="51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8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D9D7023-4185-471C-B387-267CE81B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015" y="1164566"/>
            <a:ext cx="6367969" cy="5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9A6903-B69B-40EA-A265-3BC7383A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21" y="1919077"/>
            <a:ext cx="758295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3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65BEF55-5049-4E91-907E-028662F3E59D}"/>
              </a:ext>
            </a:extLst>
          </p:cNvPr>
          <p:cNvGrpSpPr/>
          <p:nvPr/>
        </p:nvGrpSpPr>
        <p:grpSpPr>
          <a:xfrm>
            <a:off x="3115996" y="985420"/>
            <a:ext cx="6730737" cy="3334774"/>
            <a:chOff x="2785796" y="957826"/>
            <a:chExt cx="7192357" cy="3503722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CD646B33-68D9-468F-9EAD-494D78C9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5796" y="985420"/>
              <a:ext cx="6620407" cy="3476128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6046AA97-4037-4637-8EAB-54C3D973A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0519" y="1120757"/>
              <a:ext cx="1047896" cy="24768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01DE36D-AF3F-46A3-995B-83114679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0490" y="1282705"/>
              <a:ext cx="809738" cy="171474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0E0DD0E-FEDA-4ED9-ADE1-D09396CF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5621" y="957826"/>
              <a:ext cx="809738" cy="17147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19E03B5-624A-4597-A6C3-4353C1A4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3575" y="975894"/>
              <a:ext cx="809738" cy="17147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B39D25A-ED2F-4DA5-98BC-5A9B326ED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4729" y="1037355"/>
              <a:ext cx="809738" cy="17147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73102C2-EB26-4870-B8C2-20CE7228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8415" y="1042363"/>
              <a:ext cx="809738" cy="171474"/>
            </a:xfrm>
            <a:prstGeom prst="rect">
              <a:avLst/>
            </a:prstGeom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9DC9F8D8-D3F9-4807-AC48-044C5072B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089" y="4346457"/>
            <a:ext cx="4121006" cy="24555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4B8D942-98CC-488E-9C80-4C599210E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853" y="4346457"/>
            <a:ext cx="5457840" cy="14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8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1B42EF-E425-46DF-A28D-0A2B16E4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현재진행형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430E0D-64DD-49A2-96BB-4252F342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3" y="1419394"/>
            <a:ext cx="6635630" cy="45326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297CCB-CC8F-42AE-A3F2-D7010CF3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163" y="1706830"/>
            <a:ext cx="4351170" cy="39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7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EB225C5-4922-42EE-A02F-FEE6C6E50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D192DE1A-E9B9-4AFC-8127-EB573ED5E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형용사</a:t>
            </a:r>
          </a:p>
        </p:txBody>
      </p:sp>
    </p:spTree>
    <p:extLst>
      <p:ext uri="{BB962C8B-B14F-4D97-AF65-F5344CB8AC3E}">
        <p14:creationId xmlns:p14="http://schemas.microsoft.com/office/powerpoint/2010/main" val="45878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C424EB9-513B-4FE5-BFE5-39BFDB22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29" y="1019288"/>
            <a:ext cx="7920000" cy="568857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43CD5102-D1F8-4822-B142-1938ED2D3C6A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EA5B7B-0197-4567-ABF7-21BAB0F8BA20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7415F45-E459-45BE-AF80-30A65E40A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921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34318FB-F8BE-4C3C-B3E7-D0D0C727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00" y="968487"/>
            <a:ext cx="6342633" cy="182788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7955B5A-B9E1-45D4-B4C6-DE11B60A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700" y="2796375"/>
            <a:ext cx="6342633" cy="4076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9C19D-F326-4A2C-B0B8-32C187A57BF4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58P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13658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FB385F-EDE5-4275-B2E2-60713FD1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86" y="961942"/>
            <a:ext cx="6495293" cy="9091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147558-8321-4472-B696-F706100C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586" y="1957723"/>
            <a:ext cx="6940630" cy="10543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6144FD2-539E-459C-83B4-F0FC3BF47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19" y="3122162"/>
            <a:ext cx="6414486" cy="3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EEAF62-DC43-4918-8CF7-80DE80B9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22" y="1010821"/>
            <a:ext cx="7920000" cy="571482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0C90847-A2D0-414E-B691-F787091E1EC7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088379-85F4-4708-8709-0D33CC44771C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E3FA0F13-A80E-4B5C-A437-CA549383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0845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27D0F7-D6F3-4C8D-8986-D0ED3F58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81" y="985420"/>
            <a:ext cx="8429837" cy="57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3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4B464B-32A4-4964-8198-6068E86E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8" y="1241786"/>
            <a:ext cx="4575016" cy="20780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80AA9EB-35D7-452A-8E4F-0EF866938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18" y="4014594"/>
            <a:ext cx="4354763" cy="21686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B13C79C-68EC-411E-80F2-65832C2CD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1" y="1241786"/>
            <a:ext cx="5992179" cy="45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13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F426D3C-58FD-40F5-A68F-820BD995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06" y="985420"/>
            <a:ext cx="7174988" cy="57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59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0F7A6A3-445D-40A5-8734-BC610FF6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ACD5E82-0792-48A7-849B-2D0AC67D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08" y="1669209"/>
            <a:ext cx="6995583" cy="41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76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91F14-00B8-4D75-A04D-743A80BE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Wrap-Up Test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76E7A33-5644-4A34-A590-CC164E32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9" y="1447953"/>
            <a:ext cx="5476775" cy="441098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7833FAE-AE05-4804-B23F-587BDBD9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505" y="1447953"/>
            <a:ext cx="5992496" cy="3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C11C7A-AB0C-4EF7-9475-14339980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Grammar Note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56DBE98-1F62-4CAD-A1B0-A5355D22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72" y="1151757"/>
            <a:ext cx="5922960" cy="26847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B0B1FE-20C2-446F-B238-52E74AEC8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72" y="4395635"/>
            <a:ext cx="6245596" cy="18104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7F2B891-78A5-4DDA-95D9-699968E13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35" y="1151758"/>
            <a:ext cx="5780335" cy="26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90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D06A563-DAFB-47CB-BCD2-086297C1D1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B71ABB86-6CA2-43F0-8147-6701CE8B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부사</a:t>
            </a:r>
          </a:p>
        </p:txBody>
      </p:sp>
    </p:spTree>
    <p:extLst>
      <p:ext uri="{BB962C8B-B14F-4D97-AF65-F5344CB8AC3E}">
        <p14:creationId xmlns:p14="http://schemas.microsoft.com/office/powerpoint/2010/main" val="896579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1C97AE-897E-4C6A-B7BF-6B42DBE47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45" y="1060776"/>
            <a:ext cx="7920000" cy="573887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6523220-8DBF-4A70-9C0A-1E4A765613A3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0EF1BB-7E61-4DC6-B811-F91DC34038E7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67E0011-45E9-4C7B-8214-E9D08085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534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65BF9CF-77F9-454B-B2E0-1FDDB7F9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91" y="1752849"/>
            <a:ext cx="7444418" cy="3648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2FBA8-05C0-496F-A671-8460E870BD8B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76P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24878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0FF2FE-9B5C-4B38-8296-F37C92FE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98" y="985420"/>
            <a:ext cx="7103004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2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9C075CB-3EB7-4454-B711-60EAE3F4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62" y="1176505"/>
            <a:ext cx="8964276" cy="5182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24AE0E-B397-41A0-881F-59A2D07C0435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10P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43060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506B98C-28E3-457F-8CC7-514DC452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47" y="1198372"/>
            <a:ext cx="3765353" cy="216564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6D2829F-4D46-4C08-AF1C-C5D8A42E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5" y="4732182"/>
            <a:ext cx="6529382" cy="161988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FC221-698F-4A17-B533-E05C637D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98372"/>
            <a:ext cx="5258786" cy="33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211CA8-E089-4FFD-BF6D-9DA3270D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20" y="1110651"/>
            <a:ext cx="9054759" cy="54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1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4EC54CA-6637-4CD3-9D4C-CEF139E1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86" y="1130607"/>
            <a:ext cx="4858428" cy="319132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6CF16D8-40F2-4978-B1AB-C99703F91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86" y="4686191"/>
            <a:ext cx="7104311" cy="18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B62C530-8425-46E5-89D6-ADB96C2F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5" y="1164313"/>
            <a:ext cx="7811590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51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176BFEB-74D8-4DF3-872E-AB46B8C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B12C174-921F-449B-AFBD-3D65C3D8F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01" y="1356970"/>
            <a:ext cx="6258798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07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B9BF616-2F8A-41B6-B7C8-CBDD279A4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3827D17D-6B7C-4B48-8B5D-47A91E18B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1677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15DD8E46-874F-4FF8-8E83-F6ED6C0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81493DE-322B-4F45-8AF8-663EDD17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35" y="1036220"/>
            <a:ext cx="7920000" cy="5688906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BC3942E-B485-4055-BA87-70A9011E3759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6CD6A6-BC76-4A33-B4CD-569301543242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5910101-0E8A-45C2-8C2E-B98EE99A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44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15DD8E46-874F-4FF8-8E83-F6ED6C0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771EDFD-0F47-4A38-8541-03310064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67" y="985420"/>
            <a:ext cx="6891865" cy="33664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31842A4-84E3-4F59-B8D4-78158E1A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98" y="4532044"/>
            <a:ext cx="3965694" cy="21312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26C0C29-EF2C-4200-8BB9-D8F3E6E18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639" y="4532044"/>
            <a:ext cx="3979464" cy="2131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77E937-FF35-41C6-8A93-4C51B87D4C2D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92P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97993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15DD8E46-874F-4FF8-8E83-F6ED6C0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605715D-327A-4329-AE84-956A308A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" y="1290209"/>
            <a:ext cx="6674682" cy="45771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56FFD14-361F-4405-8F22-9B807C43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470" y="1513619"/>
            <a:ext cx="4381666" cy="41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3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15DD8E46-874F-4FF8-8E83-F6ED6C0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ABDA59-EB29-4527-8228-5745631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3" y="1272076"/>
            <a:ext cx="1576069" cy="31031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0C66FB3-F5F8-41F9-A02A-43FFCA6B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3" y="1691247"/>
            <a:ext cx="5724442" cy="365122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992D011-E8C0-4885-BFBE-DB415F5BD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928312"/>
            <a:ext cx="5778683" cy="226268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08D550D-5F1B-40DB-AEA2-AA29FDF5E6B2}"/>
              </a:ext>
            </a:extLst>
          </p:cNvPr>
          <p:cNvGrpSpPr/>
          <p:nvPr/>
        </p:nvGrpSpPr>
        <p:grpSpPr>
          <a:xfrm>
            <a:off x="6095999" y="5011120"/>
            <a:ext cx="5847636" cy="1595051"/>
            <a:chOff x="6095999" y="4469255"/>
            <a:chExt cx="5847636" cy="159505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E0A1911-5032-4178-A73E-F7A5C06AE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5999" y="4469255"/>
              <a:ext cx="5847636" cy="1394998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76D14DD-28E2-475B-9A6D-FCFD4C341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999" y="5664200"/>
              <a:ext cx="362001" cy="400106"/>
            </a:xfrm>
            <a:prstGeom prst="rect">
              <a:avLst/>
            </a:prstGeom>
          </p:spPr>
        </p:pic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28CB7AF4-48E4-4EF4-8B4B-091D671B9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308" y="1308154"/>
            <a:ext cx="10049492" cy="23815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B99755-DB9D-49AE-B0AA-85651BE56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119" y="4472454"/>
            <a:ext cx="5724442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DF5C39-2905-406A-A3E8-A8E546D27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92" y="1417220"/>
            <a:ext cx="6658710" cy="422158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148DA91-58AD-43E4-B2D1-65B465127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465" y="1417220"/>
            <a:ext cx="4258269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2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15DD8E46-874F-4FF8-8E83-F6ED6C0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Some, any</a:t>
            </a:r>
            <a:r>
              <a:rPr lang="ko-KR" altLang="en-US" dirty="0"/>
              <a:t>와 </a:t>
            </a:r>
            <a:r>
              <a:rPr lang="en-US" altLang="ko-KR" dirty="0"/>
              <a:t>all, every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FE9D092-F043-43C9-891B-50106689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0" y="1274956"/>
            <a:ext cx="4542306" cy="525343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2B05CF4-98F5-44F8-86FC-4190B763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79" y="1274956"/>
            <a:ext cx="4172955" cy="208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52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B4BCF835-8DD3-49B4-B75F-22B5FB525C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7247F4A6-DA95-4521-B771-B6354320F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 err="1"/>
              <a:t>수량형용사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4478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7D04FC4-8A55-45A7-8545-B105ACE2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수량형용사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0E1B194-248B-4EC0-9E23-9725ED6F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53156"/>
            <a:ext cx="7920000" cy="5711789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39A9DB6-0696-4EAE-8235-F84A06884BD4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C401D8-6B81-4525-B3C3-4BA33BCEBF72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00F38F5-8069-49BD-86F1-5DC97F454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774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7D04FC4-8A55-45A7-8545-B105ACE2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수량형용사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76FD85-110F-47C5-895B-A18DF2203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90" y="3864678"/>
            <a:ext cx="5884610" cy="145204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C7BB3D0-3338-4C8B-8AC3-570C1370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133" y="3572337"/>
            <a:ext cx="4202600" cy="3150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3F7F7-77B5-4A25-B48A-A4C607C297F6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108P</a:t>
            </a:r>
            <a:endParaRPr lang="ko-KR" altLang="en-US" sz="16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94F0A34-D54B-4D67-B966-709CB779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0" y="1060649"/>
            <a:ext cx="6470688" cy="27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90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7D04FC4-8A55-45A7-8545-B105ACE2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수량형용사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1D0C51-ADB2-4D81-9771-52CEA84A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" y="1053153"/>
            <a:ext cx="6665867" cy="53730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167510-FB07-4FFB-AEAF-6B3CA4874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29" y="1357013"/>
            <a:ext cx="5022241" cy="32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0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7D04FC4-8A55-45A7-8545-B105ACE2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수량형용사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005618F-1426-401C-B678-4A1AE0D9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" y="1184317"/>
            <a:ext cx="6461520" cy="481008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B1C8FDB-7F75-4874-A16E-C38404B9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71" y="1104565"/>
            <a:ext cx="3974731" cy="344203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AE92DE7-1DC1-45A3-BE08-2CECCCA59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971" y="4766651"/>
            <a:ext cx="4535860" cy="19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4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7D04FC4-8A55-45A7-8545-B105ACE2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수량형용사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D381B35-9D76-411A-8E8F-F504ECED6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17" y="968486"/>
            <a:ext cx="7048566" cy="227601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DBA9FA8-A774-49F0-BC82-338DECAF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17" y="3343831"/>
            <a:ext cx="4706287" cy="34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6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D4DA6F38-13D5-4BE0-BFA6-40F14B1D0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88E8A2FC-65AF-44A5-BC68-056C4A05A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전치사</a:t>
            </a:r>
          </a:p>
        </p:txBody>
      </p:sp>
    </p:spTree>
    <p:extLst>
      <p:ext uri="{BB962C8B-B14F-4D97-AF65-F5344CB8AC3E}">
        <p14:creationId xmlns:p14="http://schemas.microsoft.com/office/powerpoint/2010/main" val="2475846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90C8F9-EBC1-418B-B333-7169343E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49" y="1066798"/>
            <a:ext cx="7920000" cy="5740906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BB81AD1-6DC8-41D9-B3CE-164FF42B6131}"/>
              </a:ext>
            </a:extLst>
          </p:cNvPr>
          <p:cNvGrpSpPr/>
          <p:nvPr/>
        </p:nvGrpSpPr>
        <p:grpSpPr>
          <a:xfrm>
            <a:off x="91570" y="1160175"/>
            <a:ext cx="1537807" cy="1084124"/>
            <a:chOff x="91570" y="1160175"/>
            <a:chExt cx="1537807" cy="10841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135F0-35C9-4323-A3E1-992D3467F888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2F6CF33-18B6-4542-AC92-C20F19419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46" y="1160175"/>
              <a:ext cx="660053" cy="6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0381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C01677A-2337-4BA9-9E0D-C92DDC305F53}"/>
              </a:ext>
            </a:extLst>
          </p:cNvPr>
          <p:cNvGrpSpPr/>
          <p:nvPr/>
        </p:nvGrpSpPr>
        <p:grpSpPr>
          <a:xfrm>
            <a:off x="2423347" y="985420"/>
            <a:ext cx="8109529" cy="5755030"/>
            <a:chOff x="2423347" y="985420"/>
            <a:chExt cx="8109529" cy="5755030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BCFED2B6-1F60-4870-AB54-56D361DB55CE}"/>
                </a:ext>
              </a:extLst>
            </p:cNvPr>
            <p:cNvGrpSpPr/>
            <p:nvPr/>
          </p:nvGrpSpPr>
          <p:grpSpPr>
            <a:xfrm>
              <a:off x="2423347" y="1196336"/>
              <a:ext cx="8109529" cy="5544114"/>
              <a:chOff x="2252643" y="1187870"/>
              <a:chExt cx="8109529" cy="5544114"/>
            </a:xfrm>
          </p:grpSpPr>
          <p:pic>
            <p:nvPicPr>
              <p:cNvPr id="2" name="그림 1">
                <a:extLst>
                  <a:ext uri="{FF2B5EF4-FFF2-40B4-BE49-F238E27FC236}">
                    <a16:creationId xmlns:a16="http://schemas.microsoft.com/office/drawing/2014/main" id="{73DEE884-FFE0-454A-B376-CFCD849AB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2643" y="1415266"/>
                <a:ext cx="7686713" cy="5316718"/>
              </a:xfrm>
              <a:prstGeom prst="rect">
                <a:avLst/>
              </a:prstGeom>
            </p:spPr>
          </p:pic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243329B2-B9AF-4A11-BA2E-5F54995CB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8882" y="1440668"/>
                <a:ext cx="676369" cy="337334"/>
              </a:xfrm>
              <a:prstGeom prst="rect">
                <a:avLst/>
              </a:prstGeom>
            </p:spPr>
          </p:pic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7D16635C-99D8-437C-BA51-1F12AFD75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1855" y="1440668"/>
                <a:ext cx="676369" cy="337334"/>
              </a:xfrm>
              <a:prstGeom prst="rect">
                <a:avLst/>
              </a:prstGeom>
            </p:spPr>
          </p:pic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0AE034F0-C67C-4078-888D-DEC46DF2C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8224" y="1330765"/>
                <a:ext cx="523948" cy="1267002"/>
              </a:xfrm>
              <a:prstGeom prst="rect">
                <a:avLst/>
              </a:prstGeom>
            </p:spPr>
          </p:pic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60A0E640-3EEF-415D-BD0B-C85714831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8660" y="1187870"/>
                <a:ext cx="1343212" cy="285790"/>
              </a:xfrm>
              <a:prstGeom prst="rect">
                <a:avLst/>
              </a:prstGeom>
            </p:spPr>
          </p:pic>
        </p:grp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E8E79DB-AC1F-4D22-B183-F104C7824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3347" y="985420"/>
              <a:ext cx="5775636" cy="405855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0D03668-0CE6-47B0-AAB2-A092FEC0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3005" y="1078794"/>
              <a:ext cx="2525923" cy="21910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FCB403-5887-46D8-A157-2B9A6189E4A5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124P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77674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0F50CF-F5AC-406E-84DF-E7126DCD9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14" y="1036822"/>
            <a:ext cx="9745971" cy="54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3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CE2EBB8-60F7-4970-8285-9A3792EA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84" y="1321005"/>
            <a:ext cx="8813632" cy="48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3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A8A5BF1-EF44-4F68-92F7-8D14D4124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60" y="1298398"/>
            <a:ext cx="3791479" cy="25340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E135B50-B20D-4C2A-A562-7A94C301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8398"/>
            <a:ext cx="4963218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362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90A817D-2F8B-4C26-8165-A2330E9AF20E}"/>
              </a:ext>
            </a:extLst>
          </p:cNvPr>
          <p:cNvGrpSpPr/>
          <p:nvPr/>
        </p:nvGrpSpPr>
        <p:grpSpPr>
          <a:xfrm>
            <a:off x="2881921" y="968486"/>
            <a:ext cx="5694811" cy="5813313"/>
            <a:chOff x="2881922" y="985420"/>
            <a:chExt cx="5398478" cy="556177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A1349AD-C44F-4F4F-B3C3-3F2B87946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5790" y="985420"/>
              <a:ext cx="5364610" cy="3571093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7062815-4A1E-4A0B-A20E-E8328860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922" y="4607315"/>
              <a:ext cx="5364611" cy="1939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513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4CCB049-A1BB-439A-A2CE-65EDF2BE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전치사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2B82B71-BF27-4833-80AA-4D12BF20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47" y="1159932"/>
            <a:ext cx="5156642" cy="133624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F31435C-54AE-4080-BF7A-69624E566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47" y="3581401"/>
            <a:ext cx="3943900" cy="18766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55ADF36-F9CA-485C-93AD-D8B8593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12" y="1159932"/>
            <a:ext cx="3432005" cy="55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91F14-00B8-4D75-A04D-743A80BE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Wrap-Up Test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803AEB-37AC-4F2C-ABCD-456AD2CEF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1" y="1153437"/>
            <a:ext cx="5575258" cy="17082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590A5A-D1C0-4015-B608-2D270E0C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1" y="3943735"/>
            <a:ext cx="3877152" cy="176895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3A64682-B057-40C7-9ABE-A94BCF26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53437"/>
            <a:ext cx="5257642" cy="127908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8D95150-BADF-4B45-ABDF-803DF43C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94535"/>
            <a:ext cx="5396939" cy="17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71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C11C7A-AB0C-4EF7-9475-14339980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Grammar Note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150E4EE-1279-4D0D-9BBC-5EEDDDEF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17901"/>
            <a:ext cx="5888258" cy="15930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A3B5CE0-8EC8-4F01-A2EF-B67B5291D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3429000"/>
            <a:ext cx="6357404" cy="26509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D51575-9F20-4678-A4E4-407F4F04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12" y="3429000"/>
            <a:ext cx="5676659" cy="28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53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9637F7-984E-48D1-8E48-C4E8366DDF26}"/>
              </a:ext>
            </a:extLst>
          </p:cNvPr>
          <p:cNvSpPr txBox="1"/>
          <p:nvPr/>
        </p:nvSpPr>
        <p:spPr>
          <a:xfrm>
            <a:off x="2734733" y="3706689"/>
            <a:ext cx="67225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/>
              <a:t>E.O.D</a:t>
            </a:r>
            <a:endParaRPr lang="ko-KR" altLang="en-US" sz="11500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90BB328-1C62-4656-890C-5E2A881871EE}"/>
              </a:ext>
            </a:extLst>
          </p:cNvPr>
          <p:cNvGrpSpPr/>
          <p:nvPr/>
        </p:nvGrpSpPr>
        <p:grpSpPr>
          <a:xfrm>
            <a:off x="3702150" y="1369888"/>
            <a:ext cx="4787700" cy="1781424"/>
            <a:chOff x="4538445" y="1234422"/>
            <a:chExt cx="4787700" cy="17814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83B58D-ECEF-4C5E-84A0-47115FFA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8445" y="1234422"/>
              <a:ext cx="3115110" cy="1781424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5A88D07-A802-4123-A8CE-F41CF51D6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722" y="1465353"/>
              <a:ext cx="1600423" cy="1448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92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31FF442-9CD9-44DD-8797-11EBB0A4B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83" y="962863"/>
            <a:ext cx="7808034" cy="58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2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EA79193-C1D2-493E-B539-071B6359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5" y="1192591"/>
            <a:ext cx="7897652" cy="1940075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31ACB9E0-6C41-4D46-9563-D859AAC37713}"/>
              </a:ext>
            </a:extLst>
          </p:cNvPr>
          <p:cNvGrpSpPr/>
          <p:nvPr/>
        </p:nvGrpSpPr>
        <p:grpSpPr>
          <a:xfrm>
            <a:off x="426955" y="3567843"/>
            <a:ext cx="5506222" cy="2684514"/>
            <a:chOff x="426956" y="2958240"/>
            <a:chExt cx="5506222" cy="268451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57CE275-7C0A-4217-A2F6-64D069DC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956" y="2958240"/>
              <a:ext cx="4788512" cy="1303634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20D17675-C28A-4601-BC8E-178424B7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134" y="4339119"/>
              <a:ext cx="5162044" cy="1303635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237ACBC9-4C8A-42E8-B629-38E4B5D8A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33896"/>
            <a:ext cx="4788513" cy="23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9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DE5F5DD-6251-4C15-9112-86C57EC7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일반동사의 현재시제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EC7E00C-F4F7-4366-AB06-F792A63D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59" y="985420"/>
            <a:ext cx="8133881" cy="57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9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237</Words>
  <Application>Microsoft Office PowerPoint</Application>
  <PresentationFormat>와이드스크린</PresentationFormat>
  <Paragraphs>97</Paragraphs>
  <Slides>66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66</vt:i4>
      </vt:variant>
    </vt:vector>
  </HeadingPairs>
  <TitlesOfParts>
    <vt:vector size="70" baseType="lpstr">
      <vt:lpstr>나눔고딕 ExtraBold</vt:lpstr>
      <vt:lpstr>맑은 고딕</vt:lpstr>
      <vt:lpstr>Arial</vt:lpstr>
      <vt:lpstr>Office 테마</vt:lpstr>
      <vt:lpstr>PowerPoint 프레젠테이션</vt:lpstr>
      <vt:lpstr>1</vt:lpstr>
      <vt:lpstr>일반동사의 현재시제</vt:lpstr>
      <vt:lpstr>일반동사의 현재시제</vt:lpstr>
      <vt:lpstr>일반동사의 현재시제</vt:lpstr>
      <vt:lpstr>일반동사의 현재시제</vt:lpstr>
      <vt:lpstr>일반동사의 현재시제</vt:lpstr>
      <vt:lpstr>일반동사의 현재시제</vt:lpstr>
      <vt:lpstr>일반동사의 현재시제</vt:lpstr>
      <vt:lpstr>2</vt:lpstr>
      <vt:lpstr>일반동사의 부정문과 의문문</vt:lpstr>
      <vt:lpstr>일반동사의 부정문과 의문문</vt:lpstr>
      <vt:lpstr>일반동사의 부정문과 의문문</vt:lpstr>
      <vt:lpstr>일반동사의 부정문과 의문문</vt:lpstr>
      <vt:lpstr>일반동사의 부정문과 의문문</vt:lpstr>
      <vt:lpstr>일반동사의 부정문과 의문문</vt:lpstr>
      <vt:lpstr>일반동사의 부정문과 의문문</vt:lpstr>
      <vt:lpstr>3</vt:lpstr>
      <vt:lpstr>현재진행형</vt:lpstr>
      <vt:lpstr>현재진행형</vt:lpstr>
      <vt:lpstr>현재진행형</vt:lpstr>
      <vt:lpstr>현재진행형</vt:lpstr>
      <vt:lpstr>현재진행형</vt:lpstr>
      <vt:lpstr>현재진행형</vt:lpstr>
      <vt:lpstr>현재진행형</vt:lpstr>
      <vt:lpstr>4</vt:lpstr>
      <vt:lpstr>형용사</vt:lpstr>
      <vt:lpstr>형용사</vt:lpstr>
      <vt:lpstr>형용사</vt:lpstr>
      <vt:lpstr>형용사</vt:lpstr>
      <vt:lpstr>형용사</vt:lpstr>
      <vt:lpstr>형용사</vt:lpstr>
      <vt:lpstr>형용사</vt:lpstr>
      <vt:lpstr>Unit 1~4 Wrap-Up Test</vt:lpstr>
      <vt:lpstr>Unit 1~4 Grammar Note</vt:lpstr>
      <vt:lpstr>5</vt:lpstr>
      <vt:lpstr>부사</vt:lpstr>
      <vt:lpstr>부사</vt:lpstr>
      <vt:lpstr>부사</vt:lpstr>
      <vt:lpstr>부사</vt:lpstr>
      <vt:lpstr>부사</vt:lpstr>
      <vt:lpstr>부사</vt:lpstr>
      <vt:lpstr>부사</vt:lpstr>
      <vt:lpstr>부사</vt:lpstr>
      <vt:lpstr>6</vt:lpstr>
      <vt:lpstr>Some, any와 all, every</vt:lpstr>
      <vt:lpstr>Some, any와 all, every</vt:lpstr>
      <vt:lpstr>Some, any와 all, every</vt:lpstr>
      <vt:lpstr>Some, any와 all, every</vt:lpstr>
      <vt:lpstr>Some, any와 all, every</vt:lpstr>
      <vt:lpstr>7</vt:lpstr>
      <vt:lpstr>수량형용사</vt:lpstr>
      <vt:lpstr>수량형용사</vt:lpstr>
      <vt:lpstr>수량형용사</vt:lpstr>
      <vt:lpstr>수량형용사</vt:lpstr>
      <vt:lpstr>수량형용사</vt:lpstr>
      <vt:lpstr>8</vt:lpstr>
      <vt:lpstr>전치사</vt:lpstr>
      <vt:lpstr>전치사</vt:lpstr>
      <vt:lpstr>전치사</vt:lpstr>
      <vt:lpstr>전치사</vt:lpstr>
      <vt:lpstr>전치사</vt:lpstr>
      <vt:lpstr>전치사</vt:lpstr>
      <vt:lpstr>Unit 5~8 Wrap-Up Test</vt:lpstr>
      <vt:lpstr>Unit 5~8 Grammar Note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GYS-04-22</dc:creator>
  <cp:lastModifiedBy>GYS-05-20</cp:lastModifiedBy>
  <cp:revision>24</cp:revision>
  <dcterms:created xsi:type="dcterms:W3CDTF">2022-11-29T08:54:31Z</dcterms:created>
  <dcterms:modified xsi:type="dcterms:W3CDTF">2023-02-06T08:02:19Z</dcterms:modified>
</cp:coreProperties>
</file>