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20" r:id="rId32"/>
    <p:sldId id="321" r:id="rId33"/>
    <p:sldId id="286" r:id="rId34"/>
    <p:sldId id="287" r:id="rId35"/>
    <p:sldId id="288" r:id="rId36"/>
    <p:sldId id="289" r:id="rId37"/>
    <p:sldId id="290" r:id="rId38"/>
    <p:sldId id="291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22" r:id="rId64"/>
    <p:sldId id="323" r:id="rId65"/>
    <p:sldId id="319" r:id="rId6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A4B2D6-0708-4F57-98D0-2757284D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EDDD9-361F-48C4-8246-B065623D67C3}" type="datetimeFigureOut">
              <a:rPr lang="ko-KR" altLang="en-US" smtClean="0"/>
              <a:t>2023-02-06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910A08-A2B5-4262-9566-F7887A25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3C35CA-46C0-4DFD-9355-EA2AB310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8BE-02F9-47E6-8388-3270E5E143E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3E53C0A-ED35-47EC-97BD-6BF575F92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3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A4B2D6-0708-4F57-98D0-2757284D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EDDD9-361F-48C4-8246-B065623D67C3}" type="datetimeFigureOut">
              <a:rPr lang="ko-KR" altLang="en-US" smtClean="0"/>
              <a:t>2023-02-06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910A08-A2B5-4262-9566-F7887A25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DED0BD8-04B7-4571-A116-F8B8CA435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5EDD05A-9049-40B1-97A6-3DC6F3C864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6280" y="1025515"/>
            <a:ext cx="1224645" cy="1896269"/>
          </a:xfrm>
        </p:spPr>
        <p:txBody>
          <a:bodyPr anchor="b">
            <a:noAutofit/>
          </a:bodyPr>
          <a:lstStyle>
            <a:lvl1pPr algn="l">
              <a:defRPr sz="15000" b="0" kern="0" spc="0" baseline="0">
                <a:ln>
                  <a:noFill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DE122F-587C-4DE3-AF85-28B638826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0267" y="2439988"/>
            <a:ext cx="8962483" cy="1655762"/>
          </a:xfrm>
        </p:spPr>
        <p:txBody>
          <a:bodyPr anchor="ctr" anchorCtr="1">
            <a:normAutofit/>
          </a:bodyPr>
          <a:lstStyle>
            <a:lvl1pPr marL="0" indent="0" algn="l">
              <a:buNone/>
              <a:defRPr sz="5000" spc="-150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3C35CA-46C0-4DFD-9355-EA2AB310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8BE-02F9-47E6-8388-3270E5E143E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27DA96AA-DA04-46E7-9B40-AE9AB240280D}"/>
              </a:ext>
            </a:extLst>
          </p:cNvPr>
          <p:cNvSpPr txBox="1">
            <a:spLocks/>
          </p:cNvSpPr>
          <p:nvPr userDrawn="1"/>
        </p:nvSpPr>
        <p:spPr>
          <a:xfrm>
            <a:off x="5121047" y="1025514"/>
            <a:ext cx="1224645" cy="1896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5000" b="1" kern="0" spc="0" baseline="0">
                <a:ln>
                  <a:noFill/>
                </a:ln>
                <a:solidFill>
                  <a:schemeClr val="bg1"/>
                </a:solidFill>
                <a:latin typeface="+mj-lt"/>
                <a:ea typeface="나눔고딕 ExtraBold" panose="020D0904000000000000" pitchFamily="50" charset="-127"/>
                <a:cs typeface="+mj-cs"/>
              </a:defRPr>
            </a:lvl1pPr>
          </a:lstStyle>
          <a:p>
            <a:pPr algn="l"/>
            <a:r>
              <a:rPr lang="en-US" altLang="ko-KR" b="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</a:t>
            </a:r>
            <a:endParaRPr lang="ko-KR" altLang="en-US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05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19BB37E-8928-413F-B21B-ECE3BDE9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EDDD9-361F-48C4-8246-B065623D67C3}" type="datetimeFigureOut">
              <a:rPr lang="ko-KR" altLang="en-US" smtClean="0"/>
              <a:t>2023-02-06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920D963-F5FB-4F14-AEAE-8685381C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E80A52E-195B-4EEA-B739-3D12D490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8BE-02F9-47E6-8388-3270E5E143E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40FC93A-1A23-44B9-95F4-06ECA4926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4B87A2A-A14D-4A1A-8107-F994CDDE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288926"/>
            <a:ext cx="10393136" cy="730250"/>
          </a:xfrm>
        </p:spPr>
        <p:txBody>
          <a:bodyPr>
            <a:normAutofit/>
          </a:bodyPr>
          <a:lstStyle>
            <a:lvl1pPr>
              <a:defRPr sz="2800" spc="-150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968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345E45A-A171-4370-A64C-5E71373D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EDDD9-361F-48C4-8246-B065623D67C3}" type="datetimeFigureOut">
              <a:rPr lang="ko-KR" altLang="en-US" smtClean="0"/>
              <a:t>2023-02-06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3B7B68D-11E0-4C0B-B170-D02C08CC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0E5DEF-7414-45FE-94BB-E44FA449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8BE-02F9-47E6-8388-3270E5E143E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6360334-51D2-4AB7-927A-B43E7DA50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1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C93D5B-307B-4449-A3E6-5A690E3A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6AA286-9A7E-4E06-AB69-6294CCAD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D758DA-5D22-45E7-8F18-9E3E9EC5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EDDD9-361F-48C4-8246-B065623D67C3}" type="datetimeFigureOut">
              <a:rPr lang="ko-KR" altLang="en-US" smtClean="0"/>
              <a:t>2023-02-06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627993-5953-44D6-A9DB-70B9B7DD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20A2AD-DD64-4C6F-B0BF-4956823A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8BE-02F9-47E6-8388-3270E5E143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31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BEFE41-A7F3-42E3-98A2-73568559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A4459F-24D8-4672-B002-B9E800954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00DF15-0111-43AC-AEAD-9B7606E7E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EDDD9-361F-48C4-8246-B065623D67C3}" type="datetimeFigureOut">
              <a:rPr lang="ko-KR" altLang="en-US" smtClean="0"/>
              <a:t>2023-02-06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369976-A70D-4AC6-9E9D-534FC5C0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036FD1-656B-4895-97A6-333D1848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8BE-02F9-47E6-8388-3270E5E143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4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C7A9880-1128-4A83-9040-DBDF46000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BE6275-5775-40AC-8BBC-9F218F0EC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78D3E4-9311-441F-8A49-B86081B60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DDD9-361F-48C4-8246-B065623D67C3}" type="datetimeFigureOut">
              <a:rPr lang="ko-KR" altLang="en-US" smtClean="0"/>
              <a:t>2023-02-06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4E1B1D-1A43-4238-87A0-C593AB370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65BBAE-C8D8-4E13-A95E-5E4A56F72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486" y="6426018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C8BE-02F9-47E6-8388-3270E5E143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62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55" r:id="rId4"/>
    <p:sldLayoutId id="2147483650" r:id="rId5"/>
    <p:sldLayoutId id="2147483651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1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69C032-AF17-4493-B8F1-484BFD0D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01  </a:t>
            </a:r>
            <a:r>
              <a:rPr lang="ko-KR" altLang="en-US" dirty="0"/>
              <a:t>셀 수 있는 명사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09F06B3-9D52-40B0-B906-756FE945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518" y="1461136"/>
            <a:ext cx="9026964" cy="48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6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65C0F8-43F2-4DF0-8C8B-9194316B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01  </a:t>
            </a:r>
            <a:r>
              <a:rPr lang="ko-KR" altLang="en-US" dirty="0"/>
              <a:t>셀 수 있는 명사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7F6F313-B02B-42DD-9E85-6EC13DB1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166813"/>
            <a:ext cx="4733925" cy="35909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91F7541-2A35-418C-9A1E-5B8F4AB87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518" y="4905375"/>
            <a:ext cx="72390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1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790C2BB-3D4F-4E59-A1B0-B71AD44A5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B482669C-FDEF-40DD-98F2-D39454A360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셀 수 없는 명사</a:t>
            </a:r>
          </a:p>
        </p:txBody>
      </p:sp>
    </p:spTree>
    <p:extLst>
      <p:ext uri="{BB962C8B-B14F-4D97-AF65-F5344CB8AC3E}">
        <p14:creationId xmlns:p14="http://schemas.microsoft.com/office/powerpoint/2010/main" val="187271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1AA31F5-10B2-4A68-90A8-B37D267A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2" y="1297190"/>
            <a:ext cx="7686255" cy="5271884"/>
          </a:xfrm>
          <a:prstGeom prst="rect">
            <a:avLst/>
          </a:prstGeo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id="{DF69EA23-B0CD-451B-B68C-DD0BA363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02  </a:t>
            </a:r>
            <a:r>
              <a:rPr lang="ko-KR" altLang="en-US" dirty="0"/>
              <a:t>셀 수 없는 명사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FFB02-3986-4418-A903-966578F1E3ED}"/>
              </a:ext>
            </a:extLst>
          </p:cNvPr>
          <p:cNvSpPr txBox="1"/>
          <p:nvPr/>
        </p:nvSpPr>
        <p:spPr>
          <a:xfrm>
            <a:off x="687978" y="1326184"/>
            <a:ext cx="117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듣기 자료실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EB45E90-76A2-4959-9812-C75A287555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9176" r="18944" b="20512"/>
          <a:stretch/>
        </p:blipFill>
        <p:spPr>
          <a:xfrm>
            <a:off x="779179" y="1633961"/>
            <a:ext cx="994334" cy="96963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2DA0C66A-1FD9-4CB3-B50B-B212C27A46C7}"/>
              </a:ext>
            </a:extLst>
          </p:cNvPr>
          <p:cNvSpPr/>
          <p:nvPr/>
        </p:nvSpPr>
        <p:spPr>
          <a:xfrm>
            <a:off x="687979" y="1312814"/>
            <a:ext cx="1176736" cy="1354186"/>
          </a:xfrm>
          <a:prstGeom prst="rect">
            <a:avLst/>
          </a:prstGeom>
          <a:noFill/>
          <a:ln w="44450">
            <a:solidFill>
              <a:srgbClr val="00A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9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03E61A5-E623-4CEA-9CE3-0DE64491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02  </a:t>
            </a:r>
            <a:r>
              <a:rPr lang="ko-KR" altLang="en-US" dirty="0"/>
              <a:t>셀 수 없는 명사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57CDE74-E116-4E04-B3B2-0BB90F37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019176"/>
            <a:ext cx="6918204" cy="56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ABF02D-AC8C-4FEF-B907-2DEBDB0E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02  </a:t>
            </a:r>
            <a:r>
              <a:rPr lang="ko-KR" altLang="en-US" dirty="0"/>
              <a:t>셀 수 없는 명사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F4AFCF-746B-4587-942B-F5EC19652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4447015"/>
            <a:ext cx="5410184" cy="7966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8CAB71B-B889-47E1-B2C7-26BFB014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769" y="1047750"/>
            <a:ext cx="5204717" cy="577214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FA2A1B2-55AA-477C-AE33-333D74F16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1090085"/>
            <a:ext cx="5276991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1632DD-320B-4B55-BF1C-D64C0B7C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02  </a:t>
            </a:r>
            <a:r>
              <a:rPr lang="ko-KR" altLang="en-US" dirty="0"/>
              <a:t>셀 수 없는 명사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F647FE9-8620-4028-8FEA-BBCB042E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03" y="1171576"/>
            <a:ext cx="5837078" cy="489584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3B08D52-5240-434C-8C69-70301175C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533" y="1352551"/>
            <a:ext cx="5335464" cy="31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6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3678F0-80B6-44DE-8F3D-6CCB5CC2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02  </a:t>
            </a:r>
            <a:r>
              <a:rPr lang="ko-KR" altLang="en-US" dirty="0"/>
              <a:t>셀 수 없는 명사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3D7DD91-5543-48C0-8C60-3A10C57C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93" y="1019176"/>
            <a:ext cx="5800725" cy="58007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FBDCA35-3171-4CB7-9273-C43FF11E1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359" y="1142834"/>
            <a:ext cx="4749534" cy="21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620B0E-9E01-4678-B8FA-57FDDC48E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CE6BF03F-5FA7-44E6-814B-053C3AE6E3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관사</a:t>
            </a:r>
          </a:p>
        </p:txBody>
      </p:sp>
    </p:spTree>
    <p:extLst>
      <p:ext uri="{BB962C8B-B14F-4D97-AF65-F5344CB8AC3E}">
        <p14:creationId xmlns:p14="http://schemas.microsoft.com/office/powerpoint/2010/main" val="353037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2A1998E-52C5-452B-8FA9-68F72699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03  </a:t>
            </a:r>
            <a:r>
              <a:rPr lang="ko-KR" altLang="en-US" dirty="0"/>
              <a:t>관사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5A9FAD-FA08-41FD-9FEB-B7087AF03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73" y="1271208"/>
            <a:ext cx="7725853" cy="5439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53D644-4E76-4968-8897-996AAAEFF45C}"/>
              </a:ext>
            </a:extLst>
          </p:cNvPr>
          <p:cNvSpPr txBox="1"/>
          <p:nvPr/>
        </p:nvSpPr>
        <p:spPr>
          <a:xfrm>
            <a:off x="687978" y="1297609"/>
            <a:ext cx="117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듣기 자료실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CAD3ADB-B9D1-4739-BDA2-6C3FDEDCA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9176" r="18944" b="20512"/>
          <a:stretch/>
        </p:blipFill>
        <p:spPr>
          <a:xfrm>
            <a:off x="779179" y="1605386"/>
            <a:ext cx="994334" cy="96963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FCCAF53-3777-4F9E-87E5-DBB3FCC30795}"/>
              </a:ext>
            </a:extLst>
          </p:cNvPr>
          <p:cNvSpPr/>
          <p:nvPr/>
        </p:nvSpPr>
        <p:spPr>
          <a:xfrm>
            <a:off x="687979" y="1284239"/>
            <a:ext cx="1176736" cy="1354186"/>
          </a:xfrm>
          <a:prstGeom prst="rect">
            <a:avLst/>
          </a:prstGeom>
          <a:noFill/>
          <a:ln w="44450">
            <a:solidFill>
              <a:srgbClr val="00A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44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F951B3-8729-45A2-9508-902E0AA87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0CB906B-4972-4B92-9030-12A9E68EE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셀 수 있는 명사</a:t>
            </a:r>
          </a:p>
        </p:txBody>
      </p:sp>
    </p:spTree>
    <p:extLst>
      <p:ext uri="{BB962C8B-B14F-4D97-AF65-F5344CB8AC3E}">
        <p14:creationId xmlns:p14="http://schemas.microsoft.com/office/powerpoint/2010/main" val="200863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23C733-7917-4A3F-9989-F9BC417F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03  </a:t>
            </a:r>
            <a:r>
              <a:rPr lang="ko-KR" altLang="en-US" dirty="0"/>
              <a:t>관사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D58C8BA-9A8C-4DBA-B5FE-98862E9C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358441"/>
            <a:ext cx="5702146" cy="16800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06872F8-7A43-4777-A1DB-2BD641307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853" y="1225092"/>
            <a:ext cx="6147647" cy="528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89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2DF6C5-8D5D-4438-B7AB-35CE3B76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03  </a:t>
            </a:r>
            <a:r>
              <a:rPr lang="ko-KR" altLang="en-US" dirty="0"/>
              <a:t>관사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7E8EC84-7196-47EA-BDC9-54EFF2715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99" y="1533450"/>
            <a:ext cx="6982799" cy="106694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86CAA2D-3CE0-4B75-97CD-5752C9D05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78" y="3645466"/>
            <a:ext cx="6832443" cy="2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3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C080A6-1A15-418B-9606-AE97E4D2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03  </a:t>
            </a:r>
            <a:r>
              <a:rPr lang="ko-KR" altLang="en-US" dirty="0"/>
              <a:t>관사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7A40A2-8F23-44D9-9570-3DE114AC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0" y="1095316"/>
            <a:ext cx="5944814" cy="541456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CF263A6-B7E2-4569-9075-0FE68151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77" y="1261936"/>
            <a:ext cx="5559423" cy="33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0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DC5E90-A55D-4CF9-B2E6-F58CE4B7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03  </a:t>
            </a:r>
            <a:r>
              <a:rPr lang="ko-KR" altLang="en-US" dirty="0"/>
              <a:t>관사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EFB9469-BB47-4CE5-B048-8C87F96BF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0"/>
          <a:stretch/>
        </p:blipFill>
        <p:spPr>
          <a:xfrm>
            <a:off x="338592" y="1076324"/>
            <a:ext cx="6353711" cy="427919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001F2B5-574B-47CC-87F7-80BAD94F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3144103"/>
            <a:ext cx="5919333" cy="360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2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D42EFB-D4E9-4DFF-B97F-B2805902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03  </a:t>
            </a:r>
            <a:r>
              <a:rPr lang="ko-KR" altLang="en-US" dirty="0"/>
              <a:t>관사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4DF107-DE15-4F5C-B8B4-C86A2407C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49" y="1457050"/>
            <a:ext cx="4848902" cy="19719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5B4454D-F69C-4BB1-A710-334051B0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549" y="3796928"/>
            <a:ext cx="5753903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05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1D6D21F-5B8E-4AE8-ABAA-3AF3E50B6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4C19E984-1D80-4CCB-ABC7-EE4F9A3C1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인칭대명사</a:t>
            </a:r>
          </a:p>
        </p:txBody>
      </p:sp>
    </p:spTree>
    <p:extLst>
      <p:ext uri="{BB962C8B-B14F-4D97-AF65-F5344CB8AC3E}">
        <p14:creationId xmlns:p14="http://schemas.microsoft.com/office/powerpoint/2010/main" val="4264294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3DBA6BB-F0B2-430B-87A7-DF157E46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04  </a:t>
            </a:r>
            <a:r>
              <a:rPr lang="ko-KR" altLang="en-US" dirty="0"/>
              <a:t>인칭대명사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73B4734-6BBF-4F58-8D30-B5F12345B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1228347"/>
            <a:ext cx="7697274" cy="5410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F0E0B-815D-42F0-B4F6-BD6BF7A84E1B}"/>
              </a:ext>
            </a:extLst>
          </p:cNvPr>
          <p:cNvSpPr txBox="1"/>
          <p:nvPr/>
        </p:nvSpPr>
        <p:spPr>
          <a:xfrm>
            <a:off x="687982" y="1241717"/>
            <a:ext cx="117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듣기 자료실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4EF5D5F-D054-453C-A15E-98347675D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9176" r="18944" b="20512"/>
          <a:stretch/>
        </p:blipFill>
        <p:spPr>
          <a:xfrm>
            <a:off x="779183" y="1549494"/>
            <a:ext cx="994334" cy="96963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2534598-121E-45FC-9A61-CC92A5DCC87F}"/>
              </a:ext>
            </a:extLst>
          </p:cNvPr>
          <p:cNvSpPr/>
          <p:nvPr/>
        </p:nvSpPr>
        <p:spPr>
          <a:xfrm>
            <a:off x="687983" y="1228347"/>
            <a:ext cx="1176736" cy="1354186"/>
          </a:xfrm>
          <a:prstGeom prst="rect">
            <a:avLst/>
          </a:prstGeom>
          <a:noFill/>
          <a:ln w="44450">
            <a:solidFill>
              <a:srgbClr val="00A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863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3AD4F2-0CCB-4D93-9E14-A5BBF6CB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04  </a:t>
            </a:r>
            <a:r>
              <a:rPr lang="ko-KR" altLang="en-US" dirty="0"/>
              <a:t>인칭대명사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8FACACB-AF75-4E06-9D1F-42CD86596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"/>
          <a:stretch/>
        </p:blipFill>
        <p:spPr>
          <a:xfrm>
            <a:off x="163807" y="1228677"/>
            <a:ext cx="6126016" cy="353382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26B94EE-2F8F-4F1E-9411-30794394D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54"/>
          <a:stretch/>
        </p:blipFill>
        <p:spPr>
          <a:xfrm>
            <a:off x="6281204" y="1263878"/>
            <a:ext cx="5729822" cy="104135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0197324-77A2-4159-B5C3-043249A7D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864" y="2556848"/>
            <a:ext cx="5631017" cy="33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4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BCBAAE-5969-42D1-A196-CD1C3F8B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04  </a:t>
            </a:r>
            <a:r>
              <a:rPr lang="ko-KR" altLang="en-US" dirty="0"/>
              <a:t>인칭대명사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E080D46-8D80-4B8A-92C5-6C601E95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" y="1068841"/>
            <a:ext cx="6382194" cy="55002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2768167-8B04-4C6F-95CF-202DA78E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637" y="1204799"/>
            <a:ext cx="5185344" cy="26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00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BCE359-4A55-4247-93DC-5FB7CF28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04  </a:t>
            </a:r>
            <a:r>
              <a:rPr lang="ko-KR" altLang="en-US" dirty="0"/>
              <a:t>인칭대명사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8E8F58A-D4B4-4932-87D8-52FD0784E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7" y="1170362"/>
            <a:ext cx="6115587" cy="395091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4979C1A-9D1D-4A1D-B37E-32F55F11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243" y="1272629"/>
            <a:ext cx="5503361" cy="314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3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591D159-D421-4DE6-ADDD-98FD44B8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4" y="1362873"/>
            <a:ext cx="7685713" cy="5206201"/>
          </a:xfrm>
          <a:prstGeom prst="rect">
            <a:avLst/>
          </a:prstGeom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113E912B-0D10-4087-9C7F-A94A7184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01  </a:t>
            </a:r>
            <a:r>
              <a:rPr lang="ko-KR" altLang="en-US" dirty="0"/>
              <a:t>셀 수 있는 명사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EA995-18D5-4FFA-BC8A-90846A45C213}"/>
              </a:ext>
            </a:extLst>
          </p:cNvPr>
          <p:cNvSpPr txBox="1"/>
          <p:nvPr/>
        </p:nvSpPr>
        <p:spPr>
          <a:xfrm>
            <a:off x="687978" y="1411909"/>
            <a:ext cx="117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듣기 자료실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07ED9B3-A018-4736-B27B-8DBE47B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9176" r="18944" b="20512"/>
          <a:stretch/>
        </p:blipFill>
        <p:spPr>
          <a:xfrm>
            <a:off x="779179" y="1719686"/>
            <a:ext cx="994334" cy="96963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318ACDB-1B9F-470E-8138-AD870A2B826F}"/>
              </a:ext>
            </a:extLst>
          </p:cNvPr>
          <p:cNvSpPr/>
          <p:nvPr/>
        </p:nvSpPr>
        <p:spPr>
          <a:xfrm>
            <a:off x="687979" y="1398539"/>
            <a:ext cx="1176736" cy="1354186"/>
          </a:xfrm>
          <a:prstGeom prst="rect">
            <a:avLst/>
          </a:prstGeom>
          <a:noFill/>
          <a:ln w="44450">
            <a:solidFill>
              <a:srgbClr val="00A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478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683528-714B-4CF2-AFCB-26666A2A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04  </a:t>
            </a:r>
            <a:r>
              <a:rPr lang="ko-KR" altLang="en-US" dirty="0"/>
              <a:t>인칭대명사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D7BC70F-EA6B-4E86-AE57-A5CA92931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789"/>
          <a:stretch/>
        </p:blipFill>
        <p:spPr>
          <a:xfrm>
            <a:off x="208274" y="1119074"/>
            <a:ext cx="5859151" cy="311955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7F727A3-F2D5-4102-82CA-1A84029F7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347"/>
          <a:stretch/>
        </p:blipFill>
        <p:spPr>
          <a:xfrm>
            <a:off x="6096000" y="4752975"/>
            <a:ext cx="5857156" cy="990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78E407A-16C3-4297-BFEA-5FD1B832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11"/>
          <a:stretch/>
        </p:blipFill>
        <p:spPr>
          <a:xfrm>
            <a:off x="6029325" y="1019176"/>
            <a:ext cx="5859151" cy="173872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6E40EFD-9E36-4296-A0FF-763A588B0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87"/>
          <a:stretch/>
        </p:blipFill>
        <p:spPr>
          <a:xfrm>
            <a:off x="313581" y="4575346"/>
            <a:ext cx="5782419" cy="13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16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5AFF8E-5B1C-4CED-90F0-4DFF1641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1~4 Wrap-Up Test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7CD6C07-951A-4120-93CE-C67D1178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467244"/>
            <a:ext cx="6053667" cy="444340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82DE054-5E89-4BE2-A50F-2F8BAA507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09" y="1467244"/>
            <a:ext cx="5028806" cy="319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64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79CBD2-7F45-4891-BEA9-569C8F65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1~4 Grammar Note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E2D0BF6-C198-4DBB-AD08-72CA36A5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80619"/>
            <a:ext cx="5696862" cy="474979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6FA4DF6-E5EB-4BC4-AE50-EB1656860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98582"/>
            <a:ext cx="5544073" cy="23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74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212E7A4-F1E7-4F18-84FE-95DCF33B8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FC3CF6A1-CC5D-431C-ACC6-0708BC661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지시대명사</a:t>
            </a:r>
            <a:r>
              <a:rPr lang="en-US" altLang="ko-KR" dirty="0"/>
              <a:t>, </a:t>
            </a:r>
            <a:r>
              <a:rPr lang="ko-KR" altLang="en-US" dirty="0" err="1"/>
              <a:t>지시형용사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119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E2AF7D4-F26A-402A-B980-B5C3D7F6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05  </a:t>
            </a:r>
            <a:r>
              <a:rPr lang="ko-KR" altLang="en-US" dirty="0"/>
              <a:t>지시대명사</a:t>
            </a:r>
            <a:r>
              <a:rPr lang="en-US" altLang="ko-KR" dirty="0"/>
              <a:t>, </a:t>
            </a:r>
            <a:r>
              <a:rPr lang="ko-KR" altLang="en-US" dirty="0" err="1"/>
              <a:t>지시형용사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3FEEF6-4E49-40C5-A0DC-4BE9D81C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67" y="1224803"/>
            <a:ext cx="7640116" cy="5344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FFDB6A-A8BF-49EC-A64E-D142B52AF044}"/>
              </a:ext>
            </a:extLst>
          </p:cNvPr>
          <p:cNvSpPr txBox="1"/>
          <p:nvPr/>
        </p:nvSpPr>
        <p:spPr>
          <a:xfrm>
            <a:off x="687982" y="1238173"/>
            <a:ext cx="117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듣기 자료실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6C05184-FCFE-4F69-8047-57FF838C2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9176" r="18944" b="20512"/>
          <a:stretch/>
        </p:blipFill>
        <p:spPr>
          <a:xfrm>
            <a:off x="779183" y="1545950"/>
            <a:ext cx="994334" cy="96963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72A95A2-D1D4-4B09-BF1D-AA20C03A2FE2}"/>
              </a:ext>
            </a:extLst>
          </p:cNvPr>
          <p:cNvSpPr/>
          <p:nvPr/>
        </p:nvSpPr>
        <p:spPr>
          <a:xfrm>
            <a:off x="687983" y="1224803"/>
            <a:ext cx="1176736" cy="1354186"/>
          </a:xfrm>
          <a:prstGeom prst="rect">
            <a:avLst/>
          </a:prstGeom>
          <a:noFill/>
          <a:ln w="44450">
            <a:solidFill>
              <a:srgbClr val="00A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556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94681F-2FA9-43AA-8A1A-72808EA2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05  </a:t>
            </a:r>
            <a:r>
              <a:rPr lang="ko-KR" altLang="en-US" dirty="0"/>
              <a:t>지시대명사</a:t>
            </a:r>
            <a:r>
              <a:rPr lang="en-US" altLang="ko-KR" dirty="0"/>
              <a:t>, </a:t>
            </a:r>
            <a:r>
              <a:rPr lang="ko-KR" altLang="en-US" dirty="0" err="1"/>
              <a:t>지시형용사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1C6317E-3925-40C0-93E3-5CC3E6E0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50" y="1175987"/>
            <a:ext cx="6163200" cy="411140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C5FD9C2-9FEA-4264-864F-6AE74ED2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54" y="1195037"/>
            <a:ext cx="5404695" cy="38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98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F91ACB-B971-429A-BFD9-93CC6970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05  </a:t>
            </a:r>
            <a:r>
              <a:rPr lang="ko-KR" altLang="en-US" dirty="0"/>
              <a:t>지시대명사</a:t>
            </a:r>
            <a:r>
              <a:rPr lang="en-US" altLang="ko-KR" dirty="0"/>
              <a:t>, </a:t>
            </a:r>
            <a:r>
              <a:rPr lang="ko-KR" altLang="en-US" dirty="0" err="1"/>
              <a:t>지시형용사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0709EA5-9E72-40DC-A9F6-56B0FC0B7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09" y="1019177"/>
            <a:ext cx="6318274" cy="503872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F801A0F-4E29-4D69-9191-CA22EAC7E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936" y="1218917"/>
            <a:ext cx="5184655" cy="372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99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4E3BC-FEC9-4AAE-87C9-866FD426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05  </a:t>
            </a:r>
            <a:r>
              <a:rPr lang="ko-KR" altLang="en-US" dirty="0"/>
              <a:t>지시대명사</a:t>
            </a:r>
            <a:r>
              <a:rPr lang="en-US" altLang="ko-KR" dirty="0"/>
              <a:t>, </a:t>
            </a:r>
            <a:r>
              <a:rPr lang="ko-KR" altLang="en-US" dirty="0" err="1"/>
              <a:t>지시형용사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B873F02-2ABA-4FA6-8A13-BD6FF01FA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729" y="1019176"/>
            <a:ext cx="6640541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40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12534-1520-4F88-9970-745DF996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05  </a:t>
            </a:r>
            <a:r>
              <a:rPr lang="ko-KR" altLang="en-US" dirty="0"/>
              <a:t>지시대명사</a:t>
            </a:r>
            <a:r>
              <a:rPr lang="en-US" altLang="ko-KR" dirty="0"/>
              <a:t>, </a:t>
            </a:r>
            <a:r>
              <a:rPr lang="ko-KR" altLang="en-US" dirty="0" err="1"/>
              <a:t>지시형용사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E86358C-2EA2-4574-ABB6-B42A6A4E0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08" y="1123740"/>
            <a:ext cx="5067373" cy="288001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C2C2668-F84A-421A-A7AB-C7D613BA7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72" y="4076580"/>
            <a:ext cx="4711928" cy="162228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0F614DC-C79D-4186-8254-90045B200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136" y="1019176"/>
            <a:ext cx="5659692" cy="5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75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6EF917-8910-4866-BBA0-7AC9DB6E6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51D7EE-A83A-480F-AC44-38C4B698E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be</a:t>
            </a:r>
            <a:r>
              <a:rPr lang="ko-KR" altLang="en-US" dirty="0"/>
              <a:t>동사의 현재시제</a:t>
            </a:r>
          </a:p>
        </p:txBody>
      </p:sp>
    </p:spTree>
    <p:extLst>
      <p:ext uri="{BB962C8B-B14F-4D97-AF65-F5344CB8AC3E}">
        <p14:creationId xmlns:p14="http://schemas.microsoft.com/office/powerpoint/2010/main" val="59855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21A00D3-507E-4B17-A254-0AF32B6D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01  </a:t>
            </a:r>
            <a:r>
              <a:rPr lang="ko-KR" altLang="en-US" dirty="0"/>
              <a:t>셀 수 있는 명사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31E0C7-5EDA-4919-970C-DA201D76A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76" y="1290288"/>
            <a:ext cx="7868748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76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1D2F4F8-31C9-4C40-A9A8-99E69897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06  be</a:t>
            </a:r>
            <a:r>
              <a:rPr lang="ko-KR" altLang="en-US" dirty="0"/>
              <a:t>동사의 현재시제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89B94A1-BBF7-443B-B116-0552A2529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1271206"/>
            <a:ext cx="7706801" cy="5458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064E3-065D-4E75-91D9-D62812375B64}"/>
              </a:ext>
            </a:extLst>
          </p:cNvPr>
          <p:cNvSpPr txBox="1"/>
          <p:nvPr/>
        </p:nvSpPr>
        <p:spPr>
          <a:xfrm>
            <a:off x="687982" y="1284576"/>
            <a:ext cx="117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듣기 자료실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0268256-C86E-4CCA-88D9-76AF3B1742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9176" r="18944" b="20512"/>
          <a:stretch/>
        </p:blipFill>
        <p:spPr>
          <a:xfrm>
            <a:off x="779183" y="1592353"/>
            <a:ext cx="994334" cy="96963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5D4EB67-BBE8-4F44-8AE3-FE6AED90E31A}"/>
              </a:ext>
            </a:extLst>
          </p:cNvPr>
          <p:cNvSpPr/>
          <p:nvPr/>
        </p:nvSpPr>
        <p:spPr>
          <a:xfrm>
            <a:off x="687983" y="1271206"/>
            <a:ext cx="1176736" cy="1354186"/>
          </a:xfrm>
          <a:prstGeom prst="rect">
            <a:avLst/>
          </a:prstGeom>
          <a:noFill/>
          <a:ln w="44450">
            <a:solidFill>
              <a:srgbClr val="00A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270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3C8EDA-C7DF-417F-87A9-4C77075D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06  be</a:t>
            </a:r>
            <a:r>
              <a:rPr lang="ko-KR" altLang="en-US" dirty="0"/>
              <a:t>동사의 현재시제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EBD946-332C-4621-9BAE-8E0B353A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1533260"/>
            <a:ext cx="7754432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2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9FC78-7614-486B-8395-C315A31F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06  be</a:t>
            </a:r>
            <a:r>
              <a:rPr lang="ko-KR" altLang="en-US" dirty="0"/>
              <a:t>동사의 현재시제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F974FD9-2841-4A08-B1B7-D135288A9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10" y="1185500"/>
            <a:ext cx="7554379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32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42F589-C394-48A3-A829-1F7E3BA2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06  be</a:t>
            </a:r>
            <a:r>
              <a:rPr lang="ko-KR" altLang="en-US" dirty="0"/>
              <a:t>동사의 현재시제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00B1E5-804B-4E21-974D-B4658FC58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4" y="1318920"/>
            <a:ext cx="7101416" cy="392141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ABAB21D-6605-486B-99ED-D94C1956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846" y="1318920"/>
            <a:ext cx="3998615" cy="46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74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69BFA6-6A00-481F-BE0A-D9E2166E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06  be</a:t>
            </a:r>
            <a:r>
              <a:rPr lang="ko-KR" altLang="en-US" dirty="0"/>
              <a:t>동사의 현재시제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734D14D-A133-4043-9785-E1B18FF5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14" y="1196243"/>
            <a:ext cx="7678222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9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880146-23E4-4983-A7CD-06A1B299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06  be</a:t>
            </a:r>
            <a:r>
              <a:rPr lang="ko-KR" altLang="en-US" dirty="0"/>
              <a:t>동사의 현재시제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2E81FF0-1284-446A-AE72-B36FC8331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75" y="1261731"/>
            <a:ext cx="5191850" cy="475363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98EB8CE-3147-4131-9F70-D0E536C3D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1261731"/>
            <a:ext cx="4563112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34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4A4E71-CC58-47DC-B6BD-AD10FDE6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06  be</a:t>
            </a:r>
            <a:r>
              <a:rPr lang="ko-KR" altLang="en-US" dirty="0"/>
              <a:t>동사의 현재시제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2C93A93-ABFE-4E6C-92CD-19202800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71" y="1019447"/>
            <a:ext cx="6312257" cy="57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69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BD2AA92-856E-46A2-A423-85C6C1165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57715024-9E16-43CB-93B9-93F420A7F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be</a:t>
            </a:r>
            <a:r>
              <a:rPr lang="ko-KR" altLang="en-US" dirty="0"/>
              <a:t>동사의 부정문과 의문문</a:t>
            </a:r>
          </a:p>
        </p:txBody>
      </p:sp>
    </p:spTree>
    <p:extLst>
      <p:ext uri="{BB962C8B-B14F-4D97-AF65-F5344CB8AC3E}">
        <p14:creationId xmlns:p14="http://schemas.microsoft.com/office/powerpoint/2010/main" val="2716007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2EFF05FC-5B49-4906-ACCF-1A7D7A81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07  be</a:t>
            </a:r>
            <a:r>
              <a:rPr lang="ko-KR" altLang="en-US" dirty="0"/>
              <a:t>동사의 부정문과 의문문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985E3D-0EF9-4AF7-B266-424BE0EA2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1243851"/>
            <a:ext cx="7697274" cy="5363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6B6DE-C303-4818-836D-ED5B069BA2DF}"/>
              </a:ext>
            </a:extLst>
          </p:cNvPr>
          <p:cNvSpPr txBox="1"/>
          <p:nvPr/>
        </p:nvSpPr>
        <p:spPr>
          <a:xfrm>
            <a:off x="687982" y="1257221"/>
            <a:ext cx="117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듣기 자료실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53859C1-51E0-4E09-8871-1B7E967CF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9176" r="18944" b="20512"/>
          <a:stretch/>
        </p:blipFill>
        <p:spPr>
          <a:xfrm>
            <a:off x="779183" y="1564998"/>
            <a:ext cx="994334" cy="96963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0ABA386-3C2C-4EE7-9466-D1D015D87A4E}"/>
              </a:ext>
            </a:extLst>
          </p:cNvPr>
          <p:cNvSpPr/>
          <p:nvPr/>
        </p:nvSpPr>
        <p:spPr>
          <a:xfrm>
            <a:off x="687983" y="1243851"/>
            <a:ext cx="1176736" cy="1354186"/>
          </a:xfrm>
          <a:prstGeom prst="rect">
            <a:avLst/>
          </a:prstGeom>
          <a:noFill/>
          <a:ln w="44450">
            <a:solidFill>
              <a:srgbClr val="00A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029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FBEF80-DDC5-42C1-B83D-3BFACB37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07  be</a:t>
            </a:r>
            <a:r>
              <a:rPr lang="ko-KR" altLang="en-US" dirty="0"/>
              <a:t>동사의 부정문과 의문문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DDED40E-E92B-4495-B4BF-DD81981B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62" y="1019176"/>
            <a:ext cx="6306075" cy="57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4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1E38FC-3CFE-47C0-A1EA-482AA244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01  </a:t>
            </a:r>
            <a:r>
              <a:rPr lang="ko-KR" altLang="en-US" dirty="0"/>
              <a:t>셀 수 있는 명사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7149C5-B19B-478D-ADE5-53B461542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1243012"/>
            <a:ext cx="76485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53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0128B1-670A-470C-9623-F6C76593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Unit 07  be</a:t>
            </a:r>
            <a:r>
              <a:rPr lang="ko-KR" altLang="en-US"/>
              <a:t>동사의 부정문과 의문문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74DF9AF-34E9-496A-8B5E-986EBB986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24" y="2009342"/>
            <a:ext cx="4192151" cy="280676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51A1CA4-69D4-47D2-AC27-7E0999C07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894" y="2041895"/>
            <a:ext cx="6896631" cy="27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09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FB5978-75DA-4AF0-B041-363D4DDFE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07  be</a:t>
            </a:r>
            <a:r>
              <a:rPr lang="ko-KR" altLang="en-US" dirty="0"/>
              <a:t>동사의 부정문과 의문문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2E54D0-7152-46E4-96C9-EE82873AF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12" y="1952431"/>
            <a:ext cx="4839375" cy="27816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DB40FDC-0D37-472B-876E-9ABB760E3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069" y="1952431"/>
            <a:ext cx="5810356" cy="26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107393-E3F8-4FFE-86BD-E05DECDA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07  be</a:t>
            </a:r>
            <a:r>
              <a:rPr lang="ko-KR" altLang="en-US" dirty="0"/>
              <a:t>동사의 부정문과 의문문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1E71512-2320-4895-90A9-F1CADD42A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24" y="1237885"/>
            <a:ext cx="7887801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17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DB7EF4-0DCA-47AA-87F1-87FC827C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07  be</a:t>
            </a:r>
            <a:r>
              <a:rPr lang="ko-KR" altLang="en-US" dirty="0"/>
              <a:t>동사의 부정문과 의문문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22C56ED-EA8C-41F7-8CD0-B14C9816E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31" y="1371269"/>
            <a:ext cx="7792537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7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422D58-61C3-47D0-912E-6A67789B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07  be</a:t>
            </a:r>
            <a:r>
              <a:rPr lang="ko-KR" altLang="en-US" dirty="0"/>
              <a:t>동사의 부정문과 의문문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D3A789-92DC-4874-8FEB-3D566662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7" y="1304628"/>
            <a:ext cx="7592485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40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2B9D69-9224-44DC-908A-1EB01031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07  be</a:t>
            </a:r>
            <a:r>
              <a:rPr lang="ko-KR" altLang="en-US" dirty="0"/>
              <a:t>동사의 부정문과 의문문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866800-45E1-442D-A8B5-1D48DC14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66" y="1123952"/>
            <a:ext cx="6562317" cy="55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27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0F08BCD3-4646-4EC1-97EB-6291F8ADA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D820C650-957E-4EF6-8C28-F45E18DF20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There is/are, </a:t>
            </a:r>
            <a:r>
              <a:rPr lang="ko-KR" altLang="en-US" dirty="0" err="1"/>
              <a:t>비인칭</a:t>
            </a:r>
            <a:r>
              <a:rPr lang="ko-KR" altLang="en-US" dirty="0"/>
              <a:t> 주어 </a:t>
            </a:r>
            <a:r>
              <a:rPr lang="en-US" altLang="ko-KR" dirty="0"/>
              <a:t>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15916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211D790-565B-45CB-B3B1-C32E7744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08  There is/are, </a:t>
            </a:r>
            <a:r>
              <a:rPr lang="ko-KR" altLang="en-US" dirty="0" err="1"/>
              <a:t>비인칭</a:t>
            </a:r>
            <a:r>
              <a:rPr lang="ko-KR" altLang="en-US" dirty="0"/>
              <a:t> 주어 </a:t>
            </a:r>
            <a:r>
              <a:rPr lang="en-US" altLang="ko-KR" dirty="0"/>
              <a:t>it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AA67BB9-B5C9-49AB-8DAE-C61FED28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89" y="1234330"/>
            <a:ext cx="7678222" cy="5334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4CBEA-1E95-4085-B727-1ABB1D67C7D3}"/>
              </a:ext>
            </a:extLst>
          </p:cNvPr>
          <p:cNvSpPr txBox="1"/>
          <p:nvPr/>
        </p:nvSpPr>
        <p:spPr>
          <a:xfrm>
            <a:off x="687982" y="1247700"/>
            <a:ext cx="117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듣기 자료실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52B3F3C-368E-4D8B-B544-2934CA11D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9176" r="18944" b="20512"/>
          <a:stretch/>
        </p:blipFill>
        <p:spPr>
          <a:xfrm>
            <a:off x="779183" y="1555477"/>
            <a:ext cx="994334" cy="96963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A6DDBC-D544-4276-A43E-A2123303110B}"/>
              </a:ext>
            </a:extLst>
          </p:cNvPr>
          <p:cNvSpPr/>
          <p:nvPr/>
        </p:nvSpPr>
        <p:spPr>
          <a:xfrm>
            <a:off x="687983" y="1234330"/>
            <a:ext cx="1176736" cy="1354186"/>
          </a:xfrm>
          <a:prstGeom prst="rect">
            <a:avLst/>
          </a:prstGeom>
          <a:noFill/>
          <a:ln w="44450">
            <a:solidFill>
              <a:srgbClr val="00A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2922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2AC16A-A559-41B4-B924-EEDDF769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08  There is/are, </a:t>
            </a:r>
            <a:r>
              <a:rPr lang="ko-KR" altLang="en-US" dirty="0" err="1"/>
              <a:t>비인칭</a:t>
            </a:r>
            <a:r>
              <a:rPr lang="ko-KR" altLang="en-US" dirty="0"/>
              <a:t> 주어 </a:t>
            </a:r>
            <a:r>
              <a:rPr lang="en-US" altLang="ko-KR" dirty="0"/>
              <a:t>it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F0FF952-D812-42FD-BE33-28C157CB7B7C}"/>
              </a:ext>
            </a:extLst>
          </p:cNvPr>
          <p:cNvGrpSpPr/>
          <p:nvPr/>
        </p:nvGrpSpPr>
        <p:grpSpPr>
          <a:xfrm>
            <a:off x="343729" y="1640540"/>
            <a:ext cx="6589591" cy="3595970"/>
            <a:chOff x="1018643" y="1814230"/>
            <a:chExt cx="6589591" cy="359597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E535C5C5-663F-4D5C-A668-2A8E6CB1D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8643" y="1814230"/>
              <a:ext cx="6589591" cy="3500720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CD25482-0823-4AC0-9CBD-EA2E09EC4D5F}"/>
                </a:ext>
              </a:extLst>
            </p:cNvPr>
            <p:cNvSpPr/>
            <p:nvPr/>
          </p:nvSpPr>
          <p:spPr>
            <a:xfrm>
              <a:off x="1104900" y="5143500"/>
              <a:ext cx="3495675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F4966DBF-9444-4721-9FA8-F4DA6078C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844" y="1735791"/>
            <a:ext cx="4411642" cy="35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013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FE0D40-187C-4792-95D4-637F712C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08  There is/are, </a:t>
            </a:r>
            <a:r>
              <a:rPr lang="ko-KR" altLang="en-US" dirty="0" err="1"/>
              <a:t>비인칭</a:t>
            </a:r>
            <a:r>
              <a:rPr lang="ko-KR" altLang="en-US" dirty="0"/>
              <a:t> 주어 </a:t>
            </a:r>
            <a:r>
              <a:rPr lang="en-US" altLang="ko-KR" dirty="0"/>
              <a:t>it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343BCBD-AFB0-44F8-A9B8-3F48B64F6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30" y="1124798"/>
            <a:ext cx="7002248" cy="180082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5255B0D-301B-49E5-AE1D-20D15334C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62" y="3019870"/>
            <a:ext cx="6958538" cy="35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E37886-EC92-4A07-AEEA-ACA86A59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01  </a:t>
            </a:r>
            <a:r>
              <a:rPr lang="ko-KR" altLang="en-US" dirty="0"/>
              <a:t>셀 수 있는 명사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7E84B03-79CD-4FB4-B934-27194F194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152525"/>
            <a:ext cx="78962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40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DE1-B597-4CFF-AE48-6A02482B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08  There is/are, </a:t>
            </a:r>
            <a:r>
              <a:rPr lang="ko-KR" altLang="en-US" dirty="0" err="1"/>
              <a:t>비인칭</a:t>
            </a:r>
            <a:r>
              <a:rPr lang="ko-KR" altLang="en-US" dirty="0"/>
              <a:t> 주어 </a:t>
            </a:r>
            <a:r>
              <a:rPr lang="en-US" altLang="ko-KR" dirty="0"/>
              <a:t>it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4521FD3-B251-4D0B-A121-8A2C0C8D3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1173888"/>
            <a:ext cx="5729727" cy="55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42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D3A265-99A0-4D42-A9E2-B94EBFA3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08  There is/are, </a:t>
            </a:r>
            <a:r>
              <a:rPr lang="ko-KR" altLang="en-US" dirty="0" err="1"/>
              <a:t>비인칭</a:t>
            </a:r>
            <a:r>
              <a:rPr lang="ko-KR" altLang="en-US" dirty="0"/>
              <a:t> 주어 </a:t>
            </a:r>
            <a:r>
              <a:rPr lang="en-US" altLang="ko-KR" dirty="0"/>
              <a:t>it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34335B4-19BF-4A6E-99DB-368800848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471" y="1019176"/>
            <a:ext cx="6246530" cy="57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79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3D8A71-C6DF-4E09-844F-8525E06C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08  There is/are, </a:t>
            </a:r>
            <a:r>
              <a:rPr lang="ko-KR" altLang="en-US" dirty="0" err="1"/>
              <a:t>비인칭</a:t>
            </a:r>
            <a:r>
              <a:rPr lang="ko-KR" altLang="en-US" dirty="0"/>
              <a:t> 주어 </a:t>
            </a:r>
            <a:r>
              <a:rPr lang="en-US" altLang="ko-KR" dirty="0"/>
              <a:t>it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98239F-6976-4901-8D21-34B3155A0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20" y="1047751"/>
            <a:ext cx="3660544" cy="265281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BD712D6-98E5-41E1-92D8-67119DE71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45" y="4128944"/>
            <a:ext cx="5348701" cy="18518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970FE7A-F861-4A48-BF58-53F27FC43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644" y="1019176"/>
            <a:ext cx="4522236" cy="56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98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C97D39-4CDB-4720-AEF1-BCB67EE7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5~8 Wrap-Up Test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4D907FE-B01D-43B0-B4D4-FF11919CD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15" y="1314105"/>
            <a:ext cx="4801270" cy="493463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59D4F0D-AEC2-4650-B85A-7FD2BA23C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697" y="1314105"/>
            <a:ext cx="6605838" cy="41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275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82776B-3B6D-45EB-8DC1-BE6E2C6D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5~8 Grammar Note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4DAE099-8A6A-4D90-81F4-7B5A84E2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8" y="1321852"/>
            <a:ext cx="6145473" cy="203081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F1E0F59-02A1-4B67-9D7E-72A6C0CC1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39" y="3993503"/>
            <a:ext cx="5879442" cy="22130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E2B4E87-6F99-4739-8A4D-3A0CB1A86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881" y="1369339"/>
            <a:ext cx="5823148" cy="22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643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27C009C-7495-405E-BAD9-7BC21374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13" y="4314676"/>
            <a:ext cx="3753374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5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C4543B-FE33-42B3-977B-750C8EF7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01  </a:t>
            </a:r>
            <a:r>
              <a:rPr lang="ko-KR" altLang="en-US" dirty="0"/>
              <a:t>셀 수 있는 명사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7CF9070-F0BF-4225-91A5-64C5E94B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83" y="1314450"/>
            <a:ext cx="8871006" cy="486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3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D443F9-7DF2-4488-A986-A8DE9697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01  </a:t>
            </a:r>
            <a:r>
              <a:rPr lang="ko-KR" altLang="en-US" dirty="0"/>
              <a:t>셀 수 있는 명사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252C493-6F93-436B-AC56-9062CFAD8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73" y="1770288"/>
            <a:ext cx="9279119" cy="37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7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819722-CAE5-47C3-BFB2-D028EEBC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Unit 01  </a:t>
            </a:r>
            <a:r>
              <a:rPr lang="ko-KR" altLang="en-US" dirty="0"/>
              <a:t>셀 수 있는 명사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693E3DD-9056-4FB2-A3A3-211CCBD6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00187"/>
            <a:ext cx="7543800" cy="41814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74FF4AD-613C-4D5E-B851-4AFF226DB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387"/>
          <a:stretch/>
        </p:blipFill>
        <p:spPr>
          <a:xfrm>
            <a:off x="7334250" y="1500187"/>
            <a:ext cx="45910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5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353</Words>
  <Application>Microsoft Office PowerPoint</Application>
  <PresentationFormat>와이드스크린</PresentationFormat>
  <Paragraphs>79</Paragraphs>
  <Slides>65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65</vt:i4>
      </vt:variant>
    </vt:vector>
  </HeadingPairs>
  <TitlesOfParts>
    <vt:vector size="69" baseType="lpstr">
      <vt:lpstr>나눔고딕 ExtraBold</vt:lpstr>
      <vt:lpstr>맑은 고딕</vt:lpstr>
      <vt:lpstr>Arial</vt:lpstr>
      <vt:lpstr>Office 테마</vt:lpstr>
      <vt:lpstr>PowerPoint 프레젠테이션</vt:lpstr>
      <vt:lpstr>1</vt:lpstr>
      <vt:lpstr>Unit 01  셀 수 있는 명사</vt:lpstr>
      <vt:lpstr>Unit 01  셀 수 있는 명사</vt:lpstr>
      <vt:lpstr>Unit 01  셀 수 있는 명사</vt:lpstr>
      <vt:lpstr>Unit 01  셀 수 있는 명사</vt:lpstr>
      <vt:lpstr>Unit 01  셀 수 있는 명사</vt:lpstr>
      <vt:lpstr>Unit 01  셀 수 있는 명사</vt:lpstr>
      <vt:lpstr>Unit 01  셀 수 있는 명사</vt:lpstr>
      <vt:lpstr>Unit 01  셀 수 있는 명사</vt:lpstr>
      <vt:lpstr>Unit 01  셀 수 있는 명사</vt:lpstr>
      <vt:lpstr>2</vt:lpstr>
      <vt:lpstr>Unit 02  셀 수 없는 명사</vt:lpstr>
      <vt:lpstr>Unit 02  셀 수 없는 명사</vt:lpstr>
      <vt:lpstr>Unit 02  셀 수 없는 명사</vt:lpstr>
      <vt:lpstr>Unit 02  셀 수 없는 명사</vt:lpstr>
      <vt:lpstr>Unit 02  셀 수 없는 명사</vt:lpstr>
      <vt:lpstr>3</vt:lpstr>
      <vt:lpstr>Unit 03  관사 </vt:lpstr>
      <vt:lpstr>Unit 03  관사 </vt:lpstr>
      <vt:lpstr>Unit 03  관사 </vt:lpstr>
      <vt:lpstr>Unit 03  관사 </vt:lpstr>
      <vt:lpstr>Unit 03  관사 </vt:lpstr>
      <vt:lpstr>Unit 03  관사 </vt:lpstr>
      <vt:lpstr>4</vt:lpstr>
      <vt:lpstr>Unit 04  인칭대명사</vt:lpstr>
      <vt:lpstr>Unit 04  인칭대명사</vt:lpstr>
      <vt:lpstr>Unit 04  인칭대명사</vt:lpstr>
      <vt:lpstr>Unit 04  인칭대명사</vt:lpstr>
      <vt:lpstr>Unit 04  인칭대명사</vt:lpstr>
      <vt:lpstr>Unit 1~4 Wrap-Up Test</vt:lpstr>
      <vt:lpstr>Unit 1~4 Grammar Note</vt:lpstr>
      <vt:lpstr>5</vt:lpstr>
      <vt:lpstr>Unit 05  지시대명사, 지시형용사</vt:lpstr>
      <vt:lpstr>Unit 05  지시대명사, 지시형용사</vt:lpstr>
      <vt:lpstr>Unit 05  지시대명사, 지시형용사</vt:lpstr>
      <vt:lpstr>Unit 05  지시대명사, 지시형용사</vt:lpstr>
      <vt:lpstr>Unit 05  지시대명사, 지시형용사</vt:lpstr>
      <vt:lpstr>6</vt:lpstr>
      <vt:lpstr>Unit 06  be동사의 현재시제</vt:lpstr>
      <vt:lpstr>Unit 06  be동사의 현재시제</vt:lpstr>
      <vt:lpstr>Unit 06  be동사의 현재시제</vt:lpstr>
      <vt:lpstr>Unit 06  be동사의 현재시제</vt:lpstr>
      <vt:lpstr>Unit 06  be동사의 현재시제</vt:lpstr>
      <vt:lpstr>Unit 06  be동사의 현재시제</vt:lpstr>
      <vt:lpstr>Unit 06  be동사의 현재시제</vt:lpstr>
      <vt:lpstr>7</vt:lpstr>
      <vt:lpstr>Unit 07  be동사의 부정문과 의문문 </vt:lpstr>
      <vt:lpstr>Unit 07  be동사의 부정문과 의문문</vt:lpstr>
      <vt:lpstr>Unit 07  be동사의 부정문과 의문문</vt:lpstr>
      <vt:lpstr>Unit 07  be동사의 부정문과 의문문</vt:lpstr>
      <vt:lpstr>Unit 07  be동사의 부정문과 의문문</vt:lpstr>
      <vt:lpstr>Unit 07  be동사의 부정문과 의문문</vt:lpstr>
      <vt:lpstr>Unit 07  be동사의 부정문과 의문문</vt:lpstr>
      <vt:lpstr>Unit 07  be동사의 부정문과 의문문</vt:lpstr>
      <vt:lpstr>8</vt:lpstr>
      <vt:lpstr>Unit 08  There is/are, 비인칭 주어 it</vt:lpstr>
      <vt:lpstr>Unit 08  There is/are, 비인칭 주어 it</vt:lpstr>
      <vt:lpstr>Unit 08  There is/are, 비인칭 주어 it</vt:lpstr>
      <vt:lpstr>Unit 08  There is/are, 비인칭 주어 it</vt:lpstr>
      <vt:lpstr>Unit 08  There is/are, 비인칭 주어 it</vt:lpstr>
      <vt:lpstr>Unit 08  There is/are, 비인칭 주어 it</vt:lpstr>
      <vt:lpstr>Unit 5~8 Wrap-Up Test</vt:lpstr>
      <vt:lpstr>Unit 5~8 Grammar Note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GYS-04-22</dc:creator>
  <cp:lastModifiedBy>GYS-05-20</cp:lastModifiedBy>
  <cp:revision>112</cp:revision>
  <dcterms:created xsi:type="dcterms:W3CDTF">2022-11-16T05:16:13Z</dcterms:created>
  <dcterms:modified xsi:type="dcterms:W3CDTF">2023-02-06T07:58:26Z</dcterms:modified>
</cp:coreProperties>
</file>